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handoutMasterIdLst>
    <p:handoutMasterId r:id="rId26"/>
  </p:handoutMasterIdLst>
  <p:sldIdLst>
    <p:sldId id="378" r:id="rId2"/>
    <p:sldId id="436" r:id="rId3"/>
    <p:sldId id="705" r:id="rId4"/>
    <p:sldId id="706" r:id="rId5"/>
    <p:sldId id="730" r:id="rId6"/>
    <p:sldId id="790" r:id="rId7"/>
    <p:sldId id="786" r:id="rId8"/>
    <p:sldId id="784" r:id="rId9"/>
    <p:sldId id="781" r:id="rId10"/>
    <p:sldId id="783" r:id="rId11"/>
    <p:sldId id="803" r:id="rId12"/>
    <p:sldId id="804" r:id="rId13"/>
    <p:sldId id="808" r:id="rId14"/>
    <p:sldId id="809" r:id="rId15"/>
    <p:sldId id="810" r:id="rId16"/>
    <p:sldId id="794" r:id="rId17"/>
    <p:sldId id="792" r:id="rId18"/>
    <p:sldId id="807" r:id="rId19"/>
    <p:sldId id="787" r:id="rId20"/>
    <p:sldId id="789" r:id="rId21"/>
    <p:sldId id="788" r:id="rId22"/>
    <p:sldId id="793" r:id="rId23"/>
    <p:sldId id="782" r:id="rId24"/>
  </p:sldIdLst>
  <p:sldSz cx="9144000" cy="6858000" type="screen4x3"/>
  <p:notesSz cx="6865938" cy="99980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9913282-A515-E799-F030-D14C8EDD9A76}" name="Chiara Biagioni" initials="CB" userId="S::biagioni@un.org::03154f00-98f9-4433-b7b5-779b3616b644"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Gerard HAUY" initials="GH" lastIdx="28" clrIdx="0">
    <p:extLst>
      <p:ext uri="{19B8F6BF-5375-455C-9EA6-DF929625EA0E}">
        <p15:presenceInfo xmlns:p15="http://schemas.microsoft.com/office/powerpoint/2012/main" userId="2ff4e6b4fe4a4f1c" providerId="Windows Live"/>
      </p:ext>
    </p:extLst>
  </p:cmAuthor>
  <p:cmAuthor id="2" name="Dieter Lussem" initials="DL" lastIdx="14" clrIdx="1">
    <p:extLst>
      <p:ext uri="{19B8F6BF-5375-455C-9EA6-DF929625EA0E}">
        <p15:presenceInfo xmlns:p15="http://schemas.microsoft.com/office/powerpoint/2012/main" userId="d8dddab434c1c26d" providerId="Windows Live"/>
      </p:ext>
    </p:extLst>
  </p:cmAuthor>
  <p:cmAuthor id="3" name="Anthony Devassy" initials="AD" lastIdx="21" clrIdx="2">
    <p:extLst>
      <p:ext uri="{19B8F6BF-5375-455C-9EA6-DF929625EA0E}">
        <p15:presenceInfo xmlns:p15="http://schemas.microsoft.com/office/powerpoint/2012/main" userId="Anthony Devassy" providerId="None"/>
      </p:ext>
    </p:extLst>
  </p:cmAuthor>
  <p:cmAuthor id="4" name="Hesham Afifi" initials="HA" lastIdx="3" clrIdx="3">
    <p:extLst>
      <p:ext uri="{19B8F6BF-5375-455C-9EA6-DF929625EA0E}">
        <p15:presenceInfo xmlns:p15="http://schemas.microsoft.com/office/powerpoint/2012/main" userId="S-1-5-21-1266704185-1068072124-262303683-78500"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DF1F9"/>
    <a:srgbClr val="FFD1AB"/>
    <a:srgbClr val="B3CEFF"/>
    <a:srgbClr val="4F81BD"/>
    <a:srgbClr val="E46C0A"/>
    <a:srgbClr val="FFFF99"/>
    <a:srgbClr val="A7C0DE"/>
    <a:srgbClr val="ACC6E2"/>
    <a:srgbClr val="CEDDEE"/>
    <a:srgbClr val="D0F4B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0CB7570-E136-4390-A7CE-D0CFD7687693}" v="23" dt="2023-09-01T18:52:30.18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1212" autoAdjust="0"/>
    <p:restoredTop sz="95226" autoAdjust="0"/>
  </p:normalViewPr>
  <p:slideViewPr>
    <p:cSldViewPr snapToGrid="0">
      <p:cViewPr varScale="1">
        <p:scale>
          <a:sx n="67" d="100"/>
          <a:sy n="67" d="100"/>
        </p:scale>
        <p:origin x="1044" y="44"/>
      </p:cViewPr>
      <p:guideLst>
        <p:guide orient="horz" pos="2160"/>
        <p:guide pos="2880"/>
      </p:guideLst>
    </p:cSldViewPr>
  </p:slideViewPr>
  <p:outlineViewPr>
    <p:cViewPr>
      <p:scale>
        <a:sx n="33" d="100"/>
        <a:sy n="33" d="100"/>
      </p:scale>
      <p:origin x="0" y="-28522"/>
    </p:cViewPr>
  </p:outlineViewPr>
  <p:notesTextViewPr>
    <p:cViewPr>
      <p:scale>
        <a:sx n="100" d="100"/>
        <a:sy n="100" d="100"/>
      </p:scale>
      <p:origin x="0" y="0"/>
    </p:cViewPr>
  </p:notesTextViewPr>
  <p:sorterViewPr>
    <p:cViewPr>
      <p:scale>
        <a:sx n="120" d="100"/>
        <a:sy n="120" d="100"/>
      </p:scale>
      <p:origin x="0" y="-32664"/>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34" Type="http://schemas.microsoft.com/office/2018/10/relationships/authors" Targe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33"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commentAuthors" Target="commentAuthors.xml"/><Relationship Id="rId30" Type="http://schemas.openxmlformats.org/officeDocument/2006/relationships/theme" Target="theme/theme1.xml"/><Relationship Id="rId8" Type="http://schemas.openxmlformats.org/officeDocument/2006/relationships/slide" Target="slides/slide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esham Afifi" userId="a17bc990-81e4-4c73-be85-93ba5a34b73d" providerId="ADAL" clId="{20CB7570-E136-4390-A7CE-D0CFD7687693}"/>
    <pc:docChg chg="undo custSel delSld modSld">
      <pc:chgData name="Hesham Afifi" userId="a17bc990-81e4-4c73-be85-93ba5a34b73d" providerId="ADAL" clId="{20CB7570-E136-4390-A7CE-D0CFD7687693}" dt="2023-09-01T18:53:11.223" v="100" actId="14861"/>
      <pc:docMkLst>
        <pc:docMk/>
      </pc:docMkLst>
      <pc:sldChg chg="modSp mod">
        <pc:chgData name="Hesham Afifi" userId="a17bc990-81e4-4c73-be85-93ba5a34b73d" providerId="ADAL" clId="{20CB7570-E136-4390-A7CE-D0CFD7687693}" dt="2023-09-01T18:53:11.223" v="100" actId="14861"/>
        <pc:sldMkLst>
          <pc:docMk/>
          <pc:sldMk cId="3772710809" sldId="378"/>
        </pc:sldMkLst>
        <pc:spChg chg="mod">
          <ac:chgData name="Hesham Afifi" userId="a17bc990-81e4-4c73-be85-93ba5a34b73d" providerId="ADAL" clId="{20CB7570-E136-4390-A7CE-D0CFD7687693}" dt="2023-09-01T18:53:11.223" v="100" actId="14861"/>
          <ac:spMkLst>
            <pc:docMk/>
            <pc:sldMk cId="3772710809" sldId="378"/>
            <ac:spMk id="17409" creationId="{00000000-0000-0000-0000-000000000000}"/>
          </ac:spMkLst>
        </pc:spChg>
      </pc:sldChg>
      <pc:sldChg chg="modSp mod">
        <pc:chgData name="Hesham Afifi" userId="a17bc990-81e4-4c73-be85-93ba5a34b73d" providerId="ADAL" clId="{20CB7570-E136-4390-A7CE-D0CFD7687693}" dt="2023-09-01T18:48:22.953" v="59" actId="339"/>
        <pc:sldMkLst>
          <pc:docMk/>
          <pc:sldMk cId="2557405200" sldId="436"/>
        </pc:sldMkLst>
        <pc:spChg chg="mod">
          <ac:chgData name="Hesham Afifi" userId="a17bc990-81e4-4c73-be85-93ba5a34b73d" providerId="ADAL" clId="{20CB7570-E136-4390-A7CE-D0CFD7687693}" dt="2023-09-01T18:48:22.953" v="59" actId="339"/>
          <ac:spMkLst>
            <pc:docMk/>
            <pc:sldMk cId="2557405200" sldId="436"/>
            <ac:spMk id="19457" creationId="{00000000-0000-0000-0000-000000000000}"/>
          </ac:spMkLst>
        </pc:spChg>
        <pc:spChg chg="mod">
          <ac:chgData name="Hesham Afifi" userId="a17bc990-81e4-4c73-be85-93ba5a34b73d" providerId="ADAL" clId="{20CB7570-E136-4390-A7CE-D0CFD7687693}" dt="2023-09-01T18:46:49.291" v="58" actId="27636"/>
          <ac:spMkLst>
            <pc:docMk/>
            <pc:sldMk cId="2557405200" sldId="436"/>
            <ac:spMk id="19458" creationId="{00000000-0000-0000-0000-000000000000}"/>
          </ac:spMkLst>
        </pc:spChg>
      </pc:sldChg>
      <pc:sldChg chg="modSp mod">
        <pc:chgData name="Hesham Afifi" userId="a17bc990-81e4-4c73-be85-93ba5a34b73d" providerId="ADAL" clId="{20CB7570-E136-4390-A7CE-D0CFD7687693}" dt="2023-09-01T18:48:38.600" v="61" actId="339"/>
        <pc:sldMkLst>
          <pc:docMk/>
          <pc:sldMk cId="2240761045" sldId="705"/>
        </pc:sldMkLst>
        <pc:spChg chg="mod">
          <ac:chgData name="Hesham Afifi" userId="a17bc990-81e4-4c73-be85-93ba5a34b73d" providerId="ADAL" clId="{20CB7570-E136-4390-A7CE-D0CFD7687693}" dt="2023-09-01T18:48:38.600" v="61" actId="339"/>
          <ac:spMkLst>
            <pc:docMk/>
            <pc:sldMk cId="2240761045" sldId="705"/>
            <ac:spMk id="6" creationId="{D3E6B1ED-AE82-48C7-BBE9-3085C969B6C8}"/>
          </ac:spMkLst>
        </pc:spChg>
      </pc:sldChg>
      <pc:sldChg chg="modSp">
        <pc:chgData name="Hesham Afifi" userId="a17bc990-81e4-4c73-be85-93ba5a34b73d" providerId="ADAL" clId="{20CB7570-E136-4390-A7CE-D0CFD7687693}" dt="2023-09-01T18:49:03.049" v="62" actId="339"/>
        <pc:sldMkLst>
          <pc:docMk/>
          <pc:sldMk cId="2555603457" sldId="706"/>
        </pc:sldMkLst>
        <pc:spChg chg="mod">
          <ac:chgData name="Hesham Afifi" userId="a17bc990-81e4-4c73-be85-93ba5a34b73d" providerId="ADAL" clId="{20CB7570-E136-4390-A7CE-D0CFD7687693}" dt="2023-09-01T18:49:03.049" v="62" actId="339"/>
          <ac:spMkLst>
            <pc:docMk/>
            <pc:sldMk cId="2555603457" sldId="706"/>
            <ac:spMk id="19457" creationId="{00000000-0000-0000-0000-000000000000}"/>
          </ac:spMkLst>
        </pc:spChg>
      </pc:sldChg>
      <pc:sldChg chg="modSp">
        <pc:chgData name="Hesham Afifi" userId="a17bc990-81e4-4c73-be85-93ba5a34b73d" providerId="ADAL" clId="{20CB7570-E136-4390-A7CE-D0CFD7687693}" dt="2023-09-01T18:49:12.155" v="63" actId="339"/>
        <pc:sldMkLst>
          <pc:docMk/>
          <pc:sldMk cId="512760611" sldId="730"/>
        </pc:sldMkLst>
        <pc:spChg chg="mod">
          <ac:chgData name="Hesham Afifi" userId="a17bc990-81e4-4c73-be85-93ba5a34b73d" providerId="ADAL" clId="{20CB7570-E136-4390-A7CE-D0CFD7687693}" dt="2023-09-01T18:49:12.155" v="63" actId="339"/>
          <ac:spMkLst>
            <pc:docMk/>
            <pc:sldMk cId="512760611" sldId="730"/>
            <ac:spMk id="6" creationId="{704AA55C-642A-42B3-A287-47340D1047ED}"/>
          </ac:spMkLst>
        </pc:spChg>
      </pc:sldChg>
      <pc:sldChg chg="modSp">
        <pc:chgData name="Hesham Afifi" userId="a17bc990-81e4-4c73-be85-93ba5a34b73d" providerId="ADAL" clId="{20CB7570-E136-4390-A7CE-D0CFD7687693}" dt="2023-09-01T18:50:17.978" v="85" actId="339"/>
        <pc:sldMkLst>
          <pc:docMk/>
          <pc:sldMk cId="4230653328" sldId="781"/>
        </pc:sldMkLst>
        <pc:spChg chg="mod">
          <ac:chgData name="Hesham Afifi" userId="a17bc990-81e4-4c73-be85-93ba5a34b73d" providerId="ADAL" clId="{20CB7570-E136-4390-A7CE-D0CFD7687693}" dt="2023-09-01T18:50:17.978" v="85" actId="339"/>
          <ac:spMkLst>
            <pc:docMk/>
            <pc:sldMk cId="4230653328" sldId="781"/>
            <ac:spMk id="6" creationId="{4AB1E1CF-EE16-4F78-ACB5-8E36445E8018}"/>
          </ac:spMkLst>
        </pc:spChg>
      </pc:sldChg>
      <pc:sldChg chg="modSp">
        <pc:chgData name="Hesham Afifi" userId="a17bc990-81e4-4c73-be85-93ba5a34b73d" providerId="ADAL" clId="{20CB7570-E136-4390-A7CE-D0CFD7687693}" dt="2023-09-01T18:52:30.185" v="99" actId="339"/>
        <pc:sldMkLst>
          <pc:docMk/>
          <pc:sldMk cId="3924312090" sldId="782"/>
        </pc:sldMkLst>
        <pc:spChg chg="mod">
          <ac:chgData name="Hesham Afifi" userId="a17bc990-81e4-4c73-be85-93ba5a34b73d" providerId="ADAL" clId="{20CB7570-E136-4390-A7CE-D0CFD7687693}" dt="2023-09-01T18:52:30.185" v="99" actId="339"/>
          <ac:spMkLst>
            <pc:docMk/>
            <pc:sldMk cId="3924312090" sldId="782"/>
            <ac:spMk id="2" creationId="{BBD36A7C-C993-418D-B94E-D51884A2DE62}"/>
          </ac:spMkLst>
        </pc:spChg>
      </pc:sldChg>
      <pc:sldChg chg="modSp">
        <pc:chgData name="Hesham Afifi" userId="a17bc990-81e4-4c73-be85-93ba5a34b73d" providerId="ADAL" clId="{20CB7570-E136-4390-A7CE-D0CFD7687693}" dt="2023-09-01T18:50:28.129" v="86" actId="339"/>
        <pc:sldMkLst>
          <pc:docMk/>
          <pc:sldMk cId="700187568" sldId="783"/>
        </pc:sldMkLst>
        <pc:spChg chg="mod">
          <ac:chgData name="Hesham Afifi" userId="a17bc990-81e4-4c73-be85-93ba5a34b73d" providerId="ADAL" clId="{20CB7570-E136-4390-A7CE-D0CFD7687693}" dt="2023-09-01T18:50:28.129" v="86" actId="339"/>
          <ac:spMkLst>
            <pc:docMk/>
            <pc:sldMk cId="700187568" sldId="783"/>
            <ac:spMk id="29" creationId="{D19CB7D7-70C1-4078-AEE9-7717AD32031C}"/>
          </ac:spMkLst>
        </pc:spChg>
      </pc:sldChg>
      <pc:sldChg chg="modSp">
        <pc:chgData name="Hesham Afifi" userId="a17bc990-81e4-4c73-be85-93ba5a34b73d" providerId="ADAL" clId="{20CB7570-E136-4390-A7CE-D0CFD7687693}" dt="2023-09-01T18:50:04.556" v="84" actId="339"/>
        <pc:sldMkLst>
          <pc:docMk/>
          <pc:sldMk cId="3214266631" sldId="784"/>
        </pc:sldMkLst>
        <pc:spChg chg="mod">
          <ac:chgData name="Hesham Afifi" userId="a17bc990-81e4-4c73-be85-93ba5a34b73d" providerId="ADAL" clId="{20CB7570-E136-4390-A7CE-D0CFD7687693}" dt="2023-09-01T18:50:04.556" v="84" actId="339"/>
          <ac:spMkLst>
            <pc:docMk/>
            <pc:sldMk cId="3214266631" sldId="784"/>
            <ac:spMk id="6" creationId="{770D338B-8CD0-4658-A125-475896A5506C}"/>
          </ac:spMkLst>
        </pc:spChg>
      </pc:sldChg>
      <pc:sldChg chg="modSp mod">
        <pc:chgData name="Hesham Afifi" userId="a17bc990-81e4-4c73-be85-93ba5a34b73d" providerId="ADAL" clId="{20CB7570-E136-4390-A7CE-D0CFD7687693}" dt="2023-09-01T18:49:53.614" v="83" actId="6549"/>
        <pc:sldMkLst>
          <pc:docMk/>
          <pc:sldMk cId="1743402202" sldId="786"/>
        </pc:sldMkLst>
        <pc:spChg chg="mod">
          <ac:chgData name="Hesham Afifi" userId="a17bc990-81e4-4c73-be85-93ba5a34b73d" providerId="ADAL" clId="{20CB7570-E136-4390-A7CE-D0CFD7687693}" dt="2023-09-01T18:49:38.952" v="67" actId="339"/>
          <ac:spMkLst>
            <pc:docMk/>
            <pc:sldMk cId="1743402202" sldId="786"/>
            <ac:spMk id="8" creationId="{C4A1216A-AD37-4F7F-8806-9E77D1E0762F}"/>
          </ac:spMkLst>
        </pc:spChg>
        <pc:spChg chg="mod">
          <ac:chgData name="Hesham Afifi" userId="a17bc990-81e4-4c73-be85-93ba5a34b73d" providerId="ADAL" clId="{20CB7570-E136-4390-A7CE-D0CFD7687693}" dt="2023-09-01T18:49:53.614" v="83" actId="6549"/>
          <ac:spMkLst>
            <pc:docMk/>
            <pc:sldMk cId="1743402202" sldId="786"/>
            <ac:spMk id="5123" creationId="{00000000-0000-0000-0000-000000000000}"/>
          </ac:spMkLst>
        </pc:spChg>
      </pc:sldChg>
      <pc:sldChg chg="modSp">
        <pc:chgData name="Hesham Afifi" userId="a17bc990-81e4-4c73-be85-93ba5a34b73d" providerId="ADAL" clId="{20CB7570-E136-4390-A7CE-D0CFD7687693}" dt="2023-09-01T18:51:43.061" v="95" actId="339"/>
        <pc:sldMkLst>
          <pc:docMk/>
          <pc:sldMk cId="3982830863" sldId="787"/>
        </pc:sldMkLst>
        <pc:spChg chg="mod">
          <ac:chgData name="Hesham Afifi" userId="a17bc990-81e4-4c73-be85-93ba5a34b73d" providerId="ADAL" clId="{20CB7570-E136-4390-A7CE-D0CFD7687693}" dt="2023-09-01T18:51:43.061" v="95" actId="339"/>
          <ac:spMkLst>
            <pc:docMk/>
            <pc:sldMk cId="3982830863" sldId="787"/>
            <ac:spMk id="10" creationId="{FC03DC1E-C9EB-4451-A71F-3EAD89EA5194}"/>
          </ac:spMkLst>
        </pc:spChg>
      </pc:sldChg>
      <pc:sldChg chg="modSp">
        <pc:chgData name="Hesham Afifi" userId="a17bc990-81e4-4c73-be85-93ba5a34b73d" providerId="ADAL" clId="{20CB7570-E136-4390-A7CE-D0CFD7687693}" dt="2023-09-01T18:51:58.195" v="97" actId="339"/>
        <pc:sldMkLst>
          <pc:docMk/>
          <pc:sldMk cId="3972398928" sldId="788"/>
        </pc:sldMkLst>
        <pc:spChg chg="mod">
          <ac:chgData name="Hesham Afifi" userId="a17bc990-81e4-4c73-be85-93ba5a34b73d" providerId="ADAL" clId="{20CB7570-E136-4390-A7CE-D0CFD7687693}" dt="2023-09-01T18:51:58.195" v="97" actId="339"/>
          <ac:spMkLst>
            <pc:docMk/>
            <pc:sldMk cId="3972398928" sldId="788"/>
            <ac:spMk id="6" creationId="{0644D318-1647-496F-A239-87DD56260D9E}"/>
          </ac:spMkLst>
        </pc:spChg>
      </pc:sldChg>
      <pc:sldChg chg="modSp">
        <pc:chgData name="Hesham Afifi" userId="a17bc990-81e4-4c73-be85-93ba5a34b73d" providerId="ADAL" clId="{20CB7570-E136-4390-A7CE-D0CFD7687693}" dt="2023-09-01T18:51:51.128" v="96" actId="339"/>
        <pc:sldMkLst>
          <pc:docMk/>
          <pc:sldMk cId="1634116283" sldId="789"/>
        </pc:sldMkLst>
        <pc:spChg chg="mod">
          <ac:chgData name="Hesham Afifi" userId="a17bc990-81e4-4c73-be85-93ba5a34b73d" providerId="ADAL" clId="{20CB7570-E136-4390-A7CE-D0CFD7687693}" dt="2023-09-01T18:51:51.128" v="96" actId="339"/>
          <ac:spMkLst>
            <pc:docMk/>
            <pc:sldMk cId="1634116283" sldId="789"/>
            <ac:spMk id="6" creationId="{679577F5-C675-4022-BAB6-24456AF3F87C}"/>
          </ac:spMkLst>
        </pc:spChg>
      </pc:sldChg>
      <pc:sldChg chg="modSp mod">
        <pc:chgData name="Hesham Afifi" userId="a17bc990-81e4-4c73-be85-93ba5a34b73d" providerId="ADAL" clId="{20CB7570-E136-4390-A7CE-D0CFD7687693}" dt="2023-09-01T18:49:27.483" v="66" actId="339"/>
        <pc:sldMkLst>
          <pc:docMk/>
          <pc:sldMk cId="3793064511" sldId="790"/>
        </pc:sldMkLst>
        <pc:spChg chg="mod">
          <ac:chgData name="Hesham Afifi" userId="a17bc990-81e4-4c73-be85-93ba5a34b73d" providerId="ADAL" clId="{20CB7570-E136-4390-A7CE-D0CFD7687693}" dt="2023-09-01T18:49:27.483" v="66" actId="339"/>
          <ac:spMkLst>
            <pc:docMk/>
            <pc:sldMk cId="3793064511" sldId="790"/>
            <ac:spMk id="54" creationId="{F3C16784-D709-4D7B-B763-7E18CAC8A51D}"/>
          </ac:spMkLst>
        </pc:spChg>
      </pc:sldChg>
      <pc:sldChg chg="modSp">
        <pc:chgData name="Hesham Afifi" userId="a17bc990-81e4-4c73-be85-93ba5a34b73d" providerId="ADAL" clId="{20CB7570-E136-4390-A7CE-D0CFD7687693}" dt="2023-09-01T18:51:24.251" v="93" actId="339"/>
        <pc:sldMkLst>
          <pc:docMk/>
          <pc:sldMk cId="3369242190" sldId="792"/>
        </pc:sldMkLst>
        <pc:spChg chg="mod">
          <ac:chgData name="Hesham Afifi" userId="a17bc990-81e4-4c73-be85-93ba5a34b73d" providerId="ADAL" clId="{20CB7570-E136-4390-A7CE-D0CFD7687693}" dt="2023-09-01T18:51:24.251" v="93" actId="339"/>
          <ac:spMkLst>
            <pc:docMk/>
            <pc:sldMk cId="3369242190" sldId="792"/>
            <ac:spMk id="29" creationId="{D19CB7D7-70C1-4078-AEE9-7717AD32031C}"/>
          </ac:spMkLst>
        </pc:spChg>
      </pc:sldChg>
      <pc:sldChg chg="modSp">
        <pc:chgData name="Hesham Afifi" userId="a17bc990-81e4-4c73-be85-93ba5a34b73d" providerId="ADAL" clId="{20CB7570-E136-4390-A7CE-D0CFD7687693}" dt="2023-09-01T18:52:05.649" v="98" actId="339"/>
        <pc:sldMkLst>
          <pc:docMk/>
          <pc:sldMk cId="294455582" sldId="793"/>
        </pc:sldMkLst>
        <pc:spChg chg="mod">
          <ac:chgData name="Hesham Afifi" userId="a17bc990-81e4-4c73-be85-93ba5a34b73d" providerId="ADAL" clId="{20CB7570-E136-4390-A7CE-D0CFD7687693}" dt="2023-09-01T18:52:05.649" v="98" actId="339"/>
          <ac:spMkLst>
            <pc:docMk/>
            <pc:sldMk cId="294455582" sldId="793"/>
            <ac:spMk id="6" creationId="{0644D318-1647-496F-A239-87DD56260D9E}"/>
          </ac:spMkLst>
        </pc:spChg>
      </pc:sldChg>
      <pc:sldChg chg="modSp">
        <pc:chgData name="Hesham Afifi" userId="a17bc990-81e4-4c73-be85-93ba5a34b73d" providerId="ADAL" clId="{20CB7570-E136-4390-A7CE-D0CFD7687693}" dt="2023-09-01T18:51:17.001" v="92" actId="339"/>
        <pc:sldMkLst>
          <pc:docMk/>
          <pc:sldMk cId="973700030" sldId="794"/>
        </pc:sldMkLst>
        <pc:spChg chg="mod">
          <ac:chgData name="Hesham Afifi" userId="a17bc990-81e4-4c73-be85-93ba5a34b73d" providerId="ADAL" clId="{20CB7570-E136-4390-A7CE-D0CFD7687693}" dt="2023-09-01T18:51:17.001" v="92" actId="339"/>
          <ac:spMkLst>
            <pc:docMk/>
            <pc:sldMk cId="973700030" sldId="794"/>
            <ac:spMk id="29" creationId="{D19CB7D7-70C1-4078-AEE9-7717AD32031C}"/>
          </ac:spMkLst>
        </pc:spChg>
      </pc:sldChg>
      <pc:sldChg chg="del">
        <pc:chgData name="Hesham Afifi" userId="a17bc990-81e4-4c73-be85-93ba5a34b73d" providerId="ADAL" clId="{20CB7570-E136-4390-A7CE-D0CFD7687693}" dt="2023-09-01T18:42:19.534" v="0" actId="2696"/>
        <pc:sldMkLst>
          <pc:docMk/>
          <pc:sldMk cId="1724155640" sldId="795"/>
        </pc:sldMkLst>
      </pc:sldChg>
      <pc:sldChg chg="del">
        <pc:chgData name="Hesham Afifi" userId="a17bc990-81e4-4c73-be85-93ba5a34b73d" providerId="ADAL" clId="{20CB7570-E136-4390-A7CE-D0CFD7687693}" dt="2023-09-01T18:42:19.534" v="0" actId="2696"/>
        <pc:sldMkLst>
          <pc:docMk/>
          <pc:sldMk cId="702944769" sldId="796"/>
        </pc:sldMkLst>
      </pc:sldChg>
      <pc:sldChg chg="del">
        <pc:chgData name="Hesham Afifi" userId="a17bc990-81e4-4c73-be85-93ba5a34b73d" providerId="ADAL" clId="{20CB7570-E136-4390-A7CE-D0CFD7687693}" dt="2023-09-01T18:42:19.534" v="0" actId="2696"/>
        <pc:sldMkLst>
          <pc:docMk/>
          <pc:sldMk cId="1169415572" sldId="797"/>
        </pc:sldMkLst>
      </pc:sldChg>
      <pc:sldChg chg="del">
        <pc:chgData name="Hesham Afifi" userId="a17bc990-81e4-4c73-be85-93ba5a34b73d" providerId="ADAL" clId="{20CB7570-E136-4390-A7CE-D0CFD7687693}" dt="2023-09-01T18:42:19.534" v="0" actId="2696"/>
        <pc:sldMkLst>
          <pc:docMk/>
          <pc:sldMk cId="2634421206" sldId="799"/>
        </pc:sldMkLst>
      </pc:sldChg>
      <pc:sldChg chg="del">
        <pc:chgData name="Hesham Afifi" userId="a17bc990-81e4-4c73-be85-93ba5a34b73d" providerId="ADAL" clId="{20CB7570-E136-4390-A7CE-D0CFD7687693}" dt="2023-09-01T18:42:19.534" v="0" actId="2696"/>
        <pc:sldMkLst>
          <pc:docMk/>
          <pc:sldMk cId="200802793" sldId="800"/>
        </pc:sldMkLst>
      </pc:sldChg>
      <pc:sldChg chg="del">
        <pc:chgData name="Hesham Afifi" userId="a17bc990-81e4-4c73-be85-93ba5a34b73d" providerId="ADAL" clId="{20CB7570-E136-4390-A7CE-D0CFD7687693}" dt="2023-09-01T18:42:19.534" v="0" actId="2696"/>
        <pc:sldMkLst>
          <pc:docMk/>
          <pc:sldMk cId="3093163476" sldId="802"/>
        </pc:sldMkLst>
      </pc:sldChg>
      <pc:sldChg chg="modSp">
        <pc:chgData name="Hesham Afifi" userId="a17bc990-81e4-4c73-be85-93ba5a34b73d" providerId="ADAL" clId="{20CB7570-E136-4390-A7CE-D0CFD7687693}" dt="2023-09-01T18:50:36.573" v="87" actId="339"/>
        <pc:sldMkLst>
          <pc:docMk/>
          <pc:sldMk cId="1634661936" sldId="803"/>
        </pc:sldMkLst>
        <pc:spChg chg="mod">
          <ac:chgData name="Hesham Afifi" userId="a17bc990-81e4-4c73-be85-93ba5a34b73d" providerId="ADAL" clId="{20CB7570-E136-4390-A7CE-D0CFD7687693}" dt="2023-09-01T18:50:36.573" v="87" actId="339"/>
          <ac:spMkLst>
            <pc:docMk/>
            <pc:sldMk cId="1634661936" sldId="803"/>
            <ac:spMk id="29" creationId="{D19CB7D7-70C1-4078-AEE9-7717AD32031C}"/>
          </ac:spMkLst>
        </pc:spChg>
      </pc:sldChg>
      <pc:sldChg chg="modSp">
        <pc:chgData name="Hesham Afifi" userId="a17bc990-81e4-4c73-be85-93ba5a34b73d" providerId="ADAL" clId="{20CB7570-E136-4390-A7CE-D0CFD7687693}" dt="2023-09-01T18:50:43.773" v="88" actId="339"/>
        <pc:sldMkLst>
          <pc:docMk/>
          <pc:sldMk cId="2692916899" sldId="804"/>
        </pc:sldMkLst>
        <pc:spChg chg="mod">
          <ac:chgData name="Hesham Afifi" userId="a17bc990-81e4-4c73-be85-93ba5a34b73d" providerId="ADAL" clId="{20CB7570-E136-4390-A7CE-D0CFD7687693}" dt="2023-09-01T18:50:43.773" v="88" actId="339"/>
          <ac:spMkLst>
            <pc:docMk/>
            <pc:sldMk cId="2692916899" sldId="804"/>
            <ac:spMk id="29" creationId="{D19CB7D7-70C1-4078-AEE9-7717AD32031C}"/>
          </ac:spMkLst>
        </pc:spChg>
      </pc:sldChg>
      <pc:sldChg chg="del">
        <pc:chgData name="Hesham Afifi" userId="a17bc990-81e4-4c73-be85-93ba5a34b73d" providerId="ADAL" clId="{20CB7570-E136-4390-A7CE-D0CFD7687693}" dt="2023-09-01T18:42:19.534" v="0" actId="2696"/>
        <pc:sldMkLst>
          <pc:docMk/>
          <pc:sldMk cId="2453820210" sldId="805"/>
        </pc:sldMkLst>
      </pc:sldChg>
      <pc:sldChg chg="modSp mod">
        <pc:chgData name="Hesham Afifi" userId="a17bc990-81e4-4c73-be85-93ba5a34b73d" providerId="ADAL" clId="{20CB7570-E136-4390-A7CE-D0CFD7687693}" dt="2023-09-01T18:51:35.722" v="94" actId="339"/>
        <pc:sldMkLst>
          <pc:docMk/>
          <pc:sldMk cId="21299327" sldId="807"/>
        </pc:sldMkLst>
        <pc:spChg chg="mod">
          <ac:chgData name="Hesham Afifi" userId="a17bc990-81e4-4c73-be85-93ba5a34b73d" providerId="ADAL" clId="{20CB7570-E136-4390-A7CE-D0CFD7687693}" dt="2023-09-01T18:45:46.218" v="50" actId="20578"/>
          <ac:spMkLst>
            <pc:docMk/>
            <pc:sldMk cId="21299327" sldId="807"/>
            <ac:spMk id="3" creationId="{B6E5E2EA-06DF-49CE-ABF0-387C7D349394}"/>
          </ac:spMkLst>
        </pc:spChg>
        <pc:spChg chg="mod">
          <ac:chgData name="Hesham Afifi" userId="a17bc990-81e4-4c73-be85-93ba5a34b73d" providerId="ADAL" clId="{20CB7570-E136-4390-A7CE-D0CFD7687693}" dt="2023-09-01T18:45:46.218" v="50" actId="20578"/>
          <ac:spMkLst>
            <pc:docMk/>
            <pc:sldMk cId="21299327" sldId="807"/>
            <ac:spMk id="7" creationId="{5A44EDEA-687E-4015-AFC6-D80BCDAFB95B}"/>
          </ac:spMkLst>
        </pc:spChg>
        <pc:spChg chg="mod">
          <ac:chgData name="Hesham Afifi" userId="a17bc990-81e4-4c73-be85-93ba5a34b73d" providerId="ADAL" clId="{20CB7570-E136-4390-A7CE-D0CFD7687693}" dt="2023-09-01T18:51:35.722" v="94" actId="339"/>
          <ac:spMkLst>
            <pc:docMk/>
            <pc:sldMk cId="21299327" sldId="807"/>
            <ac:spMk id="10" creationId="{FC03DC1E-C9EB-4451-A71F-3EAD89EA5194}"/>
          </ac:spMkLst>
        </pc:spChg>
        <pc:spChg chg="mod">
          <ac:chgData name="Hesham Afifi" userId="a17bc990-81e4-4c73-be85-93ba5a34b73d" providerId="ADAL" clId="{20CB7570-E136-4390-A7CE-D0CFD7687693}" dt="2023-09-01T18:45:46.218" v="50" actId="20578"/>
          <ac:spMkLst>
            <pc:docMk/>
            <pc:sldMk cId="21299327" sldId="807"/>
            <ac:spMk id="11" creationId="{B4FF6582-E6FD-4E03-857A-F2C1DDB40B6C}"/>
          </ac:spMkLst>
        </pc:spChg>
        <pc:spChg chg="mod">
          <ac:chgData name="Hesham Afifi" userId="a17bc990-81e4-4c73-be85-93ba5a34b73d" providerId="ADAL" clId="{20CB7570-E136-4390-A7CE-D0CFD7687693}" dt="2023-09-01T18:45:46.218" v="50" actId="20578"/>
          <ac:spMkLst>
            <pc:docMk/>
            <pc:sldMk cId="21299327" sldId="807"/>
            <ac:spMk id="13" creationId="{1CBA2579-DF07-464A-8961-964C2D333174}"/>
          </ac:spMkLst>
        </pc:spChg>
        <pc:spChg chg="mod">
          <ac:chgData name="Hesham Afifi" userId="a17bc990-81e4-4c73-be85-93ba5a34b73d" providerId="ADAL" clId="{20CB7570-E136-4390-A7CE-D0CFD7687693}" dt="2023-09-01T18:45:46.218" v="50" actId="20578"/>
          <ac:spMkLst>
            <pc:docMk/>
            <pc:sldMk cId="21299327" sldId="807"/>
            <ac:spMk id="19" creationId="{3BB2A6E8-CEE3-4E6A-BBB4-0D700731EF55}"/>
          </ac:spMkLst>
        </pc:spChg>
        <pc:spChg chg="mod">
          <ac:chgData name="Hesham Afifi" userId="a17bc990-81e4-4c73-be85-93ba5a34b73d" providerId="ADAL" clId="{20CB7570-E136-4390-A7CE-D0CFD7687693}" dt="2023-09-01T18:46:05.082" v="56" actId="1076"/>
          <ac:spMkLst>
            <pc:docMk/>
            <pc:sldMk cId="21299327" sldId="807"/>
            <ac:spMk id="20" creationId="{C19B458F-CC7D-4B2A-92CE-1E1BB6F4054C}"/>
          </ac:spMkLst>
        </pc:spChg>
        <pc:spChg chg="mod">
          <ac:chgData name="Hesham Afifi" userId="a17bc990-81e4-4c73-be85-93ba5a34b73d" providerId="ADAL" clId="{20CB7570-E136-4390-A7CE-D0CFD7687693}" dt="2023-09-01T18:45:46.218" v="50" actId="20578"/>
          <ac:spMkLst>
            <pc:docMk/>
            <pc:sldMk cId="21299327" sldId="807"/>
            <ac:spMk id="27" creationId="{F83A4957-FF57-4488-868B-1FA2CA5BB734}"/>
          </ac:spMkLst>
        </pc:spChg>
        <pc:spChg chg="mod">
          <ac:chgData name="Hesham Afifi" userId="a17bc990-81e4-4c73-be85-93ba5a34b73d" providerId="ADAL" clId="{20CB7570-E136-4390-A7CE-D0CFD7687693}" dt="2023-09-01T18:45:46.218" v="50" actId="20578"/>
          <ac:spMkLst>
            <pc:docMk/>
            <pc:sldMk cId="21299327" sldId="807"/>
            <ac:spMk id="28" creationId="{9C02DE5F-4626-4B3B-8589-A96634CBFF20}"/>
          </ac:spMkLst>
        </pc:spChg>
        <pc:spChg chg="mod">
          <ac:chgData name="Hesham Afifi" userId="a17bc990-81e4-4c73-be85-93ba5a34b73d" providerId="ADAL" clId="{20CB7570-E136-4390-A7CE-D0CFD7687693}" dt="2023-09-01T18:45:46.218" v="50" actId="20578"/>
          <ac:spMkLst>
            <pc:docMk/>
            <pc:sldMk cId="21299327" sldId="807"/>
            <ac:spMk id="37" creationId="{3A395095-39B5-42B1-B195-888CCC735D6E}"/>
          </ac:spMkLst>
        </pc:spChg>
        <pc:spChg chg="mod">
          <ac:chgData name="Hesham Afifi" userId="a17bc990-81e4-4c73-be85-93ba5a34b73d" providerId="ADAL" clId="{20CB7570-E136-4390-A7CE-D0CFD7687693}" dt="2023-09-01T18:45:46.218" v="50" actId="20578"/>
          <ac:spMkLst>
            <pc:docMk/>
            <pc:sldMk cId="21299327" sldId="807"/>
            <ac:spMk id="41" creationId="{F2B1A3BB-949C-4DEB-916E-D5D8ED416498}"/>
          </ac:spMkLst>
        </pc:spChg>
        <pc:spChg chg="mod">
          <ac:chgData name="Hesham Afifi" userId="a17bc990-81e4-4c73-be85-93ba5a34b73d" providerId="ADAL" clId="{20CB7570-E136-4390-A7CE-D0CFD7687693}" dt="2023-09-01T18:45:46.218" v="50" actId="20578"/>
          <ac:spMkLst>
            <pc:docMk/>
            <pc:sldMk cId="21299327" sldId="807"/>
            <ac:spMk id="43" creationId="{3A4A7085-1DBE-4EF3-B644-1B0593F5117F}"/>
          </ac:spMkLst>
        </pc:spChg>
        <pc:spChg chg="mod">
          <ac:chgData name="Hesham Afifi" userId="a17bc990-81e4-4c73-be85-93ba5a34b73d" providerId="ADAL" clId="{20CB7570-E136-4390-A7CE-D0CFD7687693}" dt="2023-09-01T18:45:46.218" v="50" actId="20578"/>
          <ac:spMkLst>
            <pc:docMk/>
            <pc:sldMk cId="21299327" sldId="807"/>
            <ac:spMk id="44" creationId="{E05BC273-AC4D-4B12-8622-44554F9134C7}"/>
          </ac:spMkLst>
        </pc:spChg>
        <pc:spChg chg="mod">
          <ac:chgData name="Hesham Afifi" userId="a17bc990-81e4-4c73-be85-93ba5a34b73d" providerId="ADAL" clId="{20CB7570-E136-4390-A7CE-D0CFD7687693}" dt="2023-09-01T18:45:46.218" v="50" actId="20578"/>
          <ac:spMkLst>
            <pc:docMk/>
            <pc:sldMk cId="21299327" sldId="807"/>
            <ac:spMk id="45" creationId="{A1B5590F-D2C8-478B-B4D9-BF90F7974C1E}"/>
          </ac:spMkLst>
        </pc:spChg>
        <pc:spChg chg="mod">
          <ac:chgData name="Hesham Afifi" userId="a17bc990-81e4-4c73-be85-93ba5a34b73d" providerId="ADAL" clId="{20CB7570-E136-4390-A7CE-D0CFD7687693}" dt="2023-09-01T18:45:46.218" v="50" actId="20578"/>
          <ac:spMkLst>
            <pc:docMk/>
            <pc:sldMk cId="21299327" sldId="807"/>
            <ac:spMk id="48" creationId="{1E3D629D-3626-4CDA-B178-C28173119E80}"/>
          </ac:spMkLst>
        </pc:spChg>
        <pc:grpChg chg="mod">
          <ac:chgData name="Hesham Afifi" userId="a17bc990-81e4-4c73-be85-93ba5a34b73d" providerId="ADAL" clId="{20CB7570-E136-4390-A7CE-D0CFD7687693}" dt="2023-09-01T18:45:46.218" v="50" actId="20578"/>
          <ac:grpSpMkLst>
            <pc:docMk/>
            <pc:sldMk cId="21299327" sldId="807"/>
            <ac:grpSpMk id="2" creationId="{64D3C1AB-927E-41DD-A416-F0B7D9060B00}"/>
          </ac:grpSpMkLst>
        </pc:grpChg>
        <pc:cxnChg chg="mod">
          <ac:chgData name="Hesham Afifi" userId="a17bc990-81e4-4c73-be85-93ba5a34b73d" providerId="ADAL" clId="{20CB7570-E136-4390-A7CE-D0CFD7687693}" dt="2023-09-01T18:45:46.218" v="50" actId="20578"/>
          <ac:cxnSpMkLst>
            <pc:docMk/>
            <pc:sldMk cId="21299327" sldId="807"/>
            <ac:cxnSpMk id="9" creationId="{6D9169E8-2374-47D4-902E-8B24EE621D8D}"/>
          </ac:cxnSpMkLst>
        </pc:cxnChg>
        <pc:cxnChg chg="mod">
          <ac:chgData name="Hesham Afifi" userId="a17bc990-81e4-4c73-be85-93ba5a34b73d" providerId="ADAL" clId="{20CB7570-E136-4390-A7CE-D0CFD7687693}" dt="2023-09-01T18:45:46.218" v="50" actId="20578"/>
          <ac:cxnSpMkLst>
            <pc:docMk/>
            <pc:sldMk cId="21299327" sldId="807"/>
            <ac:cxnSpMk id="29" creationId="{98816098-A650-4535-98C4-BEAC664F4A55}"/>
          </ac:cxnSpMkLst>
        </pc:cxnChg>
        <pc:cxnChg chg="mod">
          <ac:chgData name="Hesham Afifi" userId="a17bc990-81e4-4c73-be85-93ba5a34b73d" providerId="ADAL" clId="{20CB7570-E136-4390-A7CE-D0CFD7687693}" dt="2023-09-01T18:45:46.218" v="50" actId="20578"/>
          <ac:cxnSpMkLst>
            <pc:docMk/>
            <pc:sldMk cId="21299327" sldId="807"/>
            <ac:cxnSpMk id="42" creationId="{998AA321-C90A-453E-90AA-BBF9F5A7777A}"/>
          </ac:cxnSpMkLst>
        </pc:cxnChg>
      </pc:sldChg>
      <pc:sldChg chg="modSp">
        <pc:chgData name="Hesham Afifi" userId="a17bc990-81e4-4c73-be85-93ba5a34b73d" providerId="ADAL" clId="{20CB7570-E136-4390-A7CE-D0CFD7687693}" dt="2023-09-01T18:50:52.636" v="89" actId="339"/>
        <pc:sldMkLst>
          <pc:docMk/>
          <pc:sldMk cId="153046946" sldId="808"/>
        </pc:sldMkLst>
        <pc:spChg chg="mod">
          <ac:chgData name="Hesham Afifi" userId="a17bc990-81e4-4c73-be85-93ba5a34b73d" providerId="ADAL" clId="{20CB7570-E136-4390-A7CE-D0CFD7687693}" dt="2023-09-01T18:50:52.636" v="89" actId="339"/>
          <ac:spMkLst>
            <pc:docMk/>
            <pc:sldMk cId="153046946" sldId="808"/>
            <ac:spMk id="29" creationId="{D19CB7D7-70C1-4078-AEE9-7717AD32031C}"/>
          </ac:spMkLst>
        </pc:spChg>
      </pc:sldChg>
      <pc:sldChg chg="modSp">
        <pc:chgData name="Hesham Afifi" userId="a17bc990-81e4-4c73-be85-93ba5a34b73d" providerId="ADAL" clId="{20CB7570-E136-4390-A7CE-D0CFD7687693}" dt="2023-09-01T18:51:01.979" v="90" actId="339"/>
        <pc:sldMkLst>
          <pc:docMk/>
          <pc:sldMk cId="1431744784" sldId="809"/>
        </pc:sldMkLst>
        <pc:spChg chg="mod">
          <ac:chgData name="Hesham Afifi" userId="a17bc990-81e4-4c73-be85-93ba5a34b73d" providerId="ADAL" clId="{20CB7570-E136-4390-A7CE-D0CFD7687693}" dt="2023-09-01T18:51:01.979" v="90" actId="339"/>
          <ac:spMkLst>
            <pc:docMk/>
            <pc:sldMk cId="1431744784" sldId="809"/>
            <ac:spMk id="29" creationId="{D19CB7D7-70C1-4078-AEE9-7717AD32031C}"/>
          </ac:spMkLst>
        </pc:spChg>
      </pc:sldChg>
      <pc:sldChg chg="modSp">
        <pc:chgData name="Hesham Afifi" userId="a17bc990-81e4-4c73-be85-93ba5a34b73d" providerId="ADAL" clId="{20CB7570-E136-4390-A7CE-D0CFD7687693}" dt="2023-09-01T18:51:09.291" v="91" actId="339"/>
        <pc:sldMkLst>
          <pc:docMk/>
          <pc:sldMk cId="2421185593" sldId="810"/>
        </pc:sldMkLst>
        <pc:spChg chg="mod">
          <ac:chgData name="Hesham Afifi" userId="a17bc990-81e4-4c73-be85-93ba5a34b73d" providerId="ADAL" clId="{20CB7570-E136-4390-A7CE-D0CFD7687693}" dt="2023-09-01T18:51:09.291" v="91" actId="339"/>
          <ac:spMkLst>
            <pc:docMk/>
            <pc:sldMk cId="2421185593" sldId="810"/>
            <ac:spMk id="29" creationId="{D19CB7D7-70C1-4078-AEE9-7717AD32031C}"/>
          </ac:spMkLst>
        </pc:spChg>
      </pc:sldChg>
      <pc:sldChg chg="del">
        <pc:chgData name="Hesham Afifi" userId="a17bc990-81e4-4c73-be85-93ba5a34b73d" providerId="ADAL" clId="{20CB7570-E136-4390-A7CE-D0CFD7687693}" dt="2023-09-01T18:42:19.534" v="0" actId="2696"/>
        <pc:sldMkLst>
          <pc:docMk/>
          <pc:sldMk cId="2404170481" sldId="811"/>
        </pc:sldMkLst>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D7EB1BF-21AD-4362-BBEE-33569FA7F31F}" type="doc">
      <dgm:prSet loTypeId="urn:microsoft.com/office/officeart/2005/8/layout/cycle3" loCatId="cycle" qsTypeId="urn:microsoft.com/office/officeart/2005/8/quickstyle/simple1" qsCatId="simple" csTypeId="urn:microsoft.com/office/officeart/2005/8/colors/colorful2" csCatId="colorful" phldr="1"/>
      <dgm:spPr/>
      <dgm:t>
        <a:bodyPr/>
        <a:lstStyle/>
        <a:p>
          <a:endParaRPr lang="en-US"/>
        </a:p>
      </dgm:t>
    </dgm:pt>
    <dgm:pt modelId="{782D4CB3-331F-40CF-ACEA-F6A589DF865F}">
      <dgm:prSet phldrT="[Text]" custT="1"/>
      <dgm:spPr>
        <a:solidFill>
          <a:srgbClr val="3886CC"/>
        </a:solidFill>
      </dgm:spPr>
      <dgm:t>
        <a:bodyPr/>
        <a:lstStyle/>
        <a:p>
          <a:pPr algn="ctr">
            <a:lnSpc>
              <a:spcPct val="100000"/>
            </a:lnSpc>
          </a:pPr>
          <a:r>
            <a:rPr lang="en-US" sz="1200" b="1" dirty="0">
              <a:latin typeface="Roboto" panose="02000000000000000000" pitchFamily="2" charset="0"/>
              <a:ea typeface="Roboto" panose="02000000000000000000" pitchFamily="2" charset="0"/>
            </a:rPr>
            <a:t>HQ Instructions/Guidance</a:t>
          </a:r>
        </a:p>
        <a:p>
          <a:pPr algn="l">
            <a:lnSpc>
              <a:spcPct val="100000"/>
            </a:lnSpc>
          </a:pPr>
          <a:r>
            <a:rPr lang="en-US" sz="1200" dirty="0">
              <a:solidFill>
                <a:schemeClr val="bg1"/>
              </a:solidFill>
              <a:latin typeface="Roboto" panose="02000000000000000000" pitchFamily="2" charset="0"/>
              <a:ea typeface="Roboto" panose="02000000000000000000" pitchFamily="2" charset="0"/>
            </a:rPr>
            <a:t>(OPPFB: budget instructions                      DDPA-DPO: strategic guidance code cables DOS: standard cost and ratios )</a:t>
          </a:r>
        </a:p>
      </dgm:t>
    </dgm:pt>
    <dgm:pt modelId="{42283355-23DD-47E7-ADF8-4D5465F41A3C}" type="parTrans" cxnId="{6308B8A7-5457-4D25-874F-8BCBF164EB4E}">
      <dgm:prSet/>
      <dgm:spPr/>
      <dgm:t>
        <a:bodyPr/>
        <a:lstStyle/>
        <a:p>
          <a:endParaRPr lang="en-US"/>
        </a:p>
      </dgm:t>
    </dgm:pt>
    <dgm:pt modelId="{C708D86F-EC2C-461D-8A70-C31C23A2B28D}" type="sibTrans" cxnId="{6308B8A7-5457-4D25-874F-8BCBF164EB4E}">
      <dgm:prSet/>
      <dgm:spPr>
        <a:solidFill>
          <a:srgbClr val="D4E5F4"/>
        </a:solidFill>
      </dgm:spPr>
      <dgm:t>
        <a:bodyPr/>
        <a:lstStyle/>
        <a:p>
          <a:pPr>
            <a:lnSpc>
              <a:spcPct val="100000"/>
            </a:lnSpc>
          </a:pPr>
          <a:endParaRPr lang="en-US"/>
        </a:p>
      </dgm:t>
    </dgm:pt>
    <dgm:pt modelId="{6C3D6ED7-BD9F-48E7-8474-1D7243B78608}">
      <dgm:prSet phldrT="[Text]" custT="1"/>
      <dgm:spPr>
        <a:solidFill>
          <a:schemeClr val="bg1">
            <a:lumMod val="65000"/>
          </a:schemeClr>
        </a:solidFill>
      </dgm:spPr>
      <dgm:t>
        <a:bodyPr/>
        <a:lstStyle/>
        <a:p>
          <a:pPr algn="ctr">
            <a:lnSpc>
              <a:spcPct val="100000"/>
            </a:lnSpc>
          </a:pPr>
          <a:r>
            <a:rPr lang="en-US" sz="1200" b="1" dirty="0">
              <a:latin typeface="Roboto" panose="02000000000000000000" pitchFamily="2" charset="0"/>
              <a:ea typeface="Roboto" panose="02000000000000000000" pitchFamily="2" charset="0"/>
            </a:rPr>
            <a:t>Budget formulation                            Mission (delegated authority) </a:t>
          </a:r>
        </a:p>
        <a:p>
          <a:pPr algn="l">
            <a:lnSpc>
              <a:spcPct val="100000"/>
            </a:lnSpc>
          </a:pPr>
          <a:r>
            <a:rPr lang="en-US" sz="1200" dirty="0">
              <a:latin typeface="Roboto" panose="02000000000000000000" pitchFamily="2" charset="0"/>
              <a:ea typeface="Roboto" panose="02000000000000000000" pitchFamily="2" charset="0"/>
            </a:rPr>
            <a:t>Consultation with DDPA-DPO, DOS, OICT, DSS prior to submission</a:t>
          </a:r>
        </a:p>
      </dgm:t>
    </dgm:pt>
    <dgm:pt modelId="{F2CCEE12-B313-4F6A-B1AE-346CEA9781C3}" type="parTrans" cxnId="{FD62CA97-7807-4941-9B0A-7B7AE365A38F}">
      <dgm:prSet/>
      <dgm:spPr/>
      <dgm:t>
        <a:bodyPr/>
        <a:lstStyle/>
        <a:p>
          <a:endParaRPr lang="en-US"/>
        </a:p>
      </dgm:t>
    </dgm:pt>
    <dgm:pt modelId="{24AFE737-0908-4FF2-8267-D1F4FFB597C1}" type="sibTrans" cxnId="{FD62CA97-7807-4941-9B0A-7B7AE365A38F}">
      <dgm:prSet/>
      <dgm:spPr/>
      <dgm:t>
        <a:bodyPr/>
        <a:lstStyle/>
        <a:p>
          <a:pPr>
            <a:lnSpc>
              <a:spcPct val="100000"/>
            </a:lnSpc>
          </a:pPr>
          <a:endParaRPr lang="en-US"/>
        </a:p>
      </dgm:t>
    </dgm:pt>
    <dgm:pt modelId="{F954CA5A-003B-4CEE-BAA3-D883C1C9D7A4}">
      <dgm:prSet phldrT="[Text]" custT="1"/>
      <dgm:spPr>
        <a:solidFill>
          <a:srgbClr val="EAA57E"/>
        </a:solidFill>
      </dgm:spPr>
      <dgm:t>
        <a:bodyPr/>
        <a:lstStyle/>
        <a:p>
          <a:pPr algn="ctr">
            <a:lnSpc>
              <a:spcPct val="100000"/>
            </a:lnSpc>
          </a:pPr>
          <a:r>
            <a:rPr lang="en-US" sz="1200" b="1" dirty="0">
              <a:latin typeface="Roboto" panose="02000000000000000000" pitchFamily="2" charset="0"/>
              <a:ea typeface="Roboto" panose="02000000000000000000" pitchFamily="2" charset="0"/>
            </a:rPr>
            <a:t>Finalization of SG’s Report </a:t>
          </a:r>
        </a:p>
        <a:p>
          <a:pPr algn="l">
            <a:lnSpc>
              <a:spcPct val="100000"/>
            </a:lnSpc>
          </a:pPr>
          <a:r>
            <a:rPr lang="en-US" sz="1200" dirty="0">
              <a:solidFill>
                <a:schemeClr val="bg1"/>
              </a:solidFill>
              <a:latin typeface="Roboto" panose="02000000000000000000" pitchFamily="2" charset="0"/>
              <a:ea typeface="Roboto" panose="02000000000000000000" pitchFamily="2" charset="0"/>
            </a:rPr>
            <a:t>(OPPFB: draft report issued for review/comments to Mission/DPPA-DPO; DPPA-DPO: consistency with priorities; Mission: Consolidation of stakeholder comments; Consultations on pending issues)</a:t>
          </a:r>
        </a:p>
      </dgm:t>
    </dgm:pt>
    <dgm:pt modelId="{81F2C988-752F-4A6A-BFC5-BF890533AB3E}" type="parTrans" cxnId="{206DEF7E-9722-4043-8411-16F42E0549F1}">
      <dgm:prSet/>
      <dgm:spPr/>
      <dgm:t>
        <a:bodyPr/>
        <a:lstStyle/>
        <a:p>
          <a:endParaRPr lang="en-US"/>
        </a:p>
      </dgm:t>
    </dgm:pt>
    <dgm:pt modelId="{F173E799-46A2-4899-8170-D11A51BA7A19}" type="sibTrans" cxnId="{206DEF7E-9722-4043-8411-16F42E0549F1}">
      <dgm:prSet/>
      <dgm:spPr/>
      <dgm:t>
        <a:bodyPr/>
        <a:lstStyle/>
        <a:p>
          <a:pPr>
            <a:lnSpc>
              <a:spcPct val="100000"/>
            </a:lnSpc>
          </a:pPr>
          <a:endParaRPr lang="en-US"/>
        </a:p>
      </dgm:t>
    </dgm:pt>
    <dgm:pt modelId="{60D5B993-23C4-496D-BAD0-C26A0E64FC89}">
      <dgm:prSet phldrT="[Text]" custT="1"/>
      <dgm:spPr>
        <a:solidFill>
          <a:srgbClr val="D9A493"/>
        </a:solidFill>
        <a:ln>
          <a:solidFill>
            <a:srgbClr val="0070C0"/>
          </a:solidFill>
        </a:ln>
        <a:effectLst>
          <a:glow rad="127000">
            <a:srgbClr val="FFFF00"/>
          </a:glow>
        </a:effectLst>
      </dgm:spPr>
      <dgm:t>
        <a:bodyPr/>
        <a:lstStyle/>
        <a:p>
          <a:pPr algn="ctr">
            <a:lnSpc>
              <a:spcPct val="100000"/>
            </a:lnSpc>
          </a:pPr>
          <a:r>
            <a:rPr lang="en-US" sz="1200" b="1" dirty="0">
              <a:latin typeface="Roboto" panose="02000000000000000000" pitchFamily="2" charset="0"/>
              <a:ea typeface="Roboto" panose="02000000000000000000" pitchFamily="2" charset="0"/>
            </a:rPr>
            <a:t>ACABQ review</a:t>
          </a:r>
        </a:p>
        <a:p>
          <a:pPr algn="l">
            <a:lnSpc>
              <a:spcPct val="100000"/>
            </a:lnSpc>
          </a:pPr>
          <a:r>
            <a:rPr lang="en-US" sz="1200" dirty="0">
              <a:latin typeface="Roboto" panose="02000000000000000000" pitchFamily="2" charset="0"/>
              <a:ea typeface="Roboto" panose="02000000000000000000" pitchFamily="2" charset="0"/>
            </a:rPr>
            <a:t> (Mission and OPPFB present budget proposals, supported by DPPA-DPO)</a:t>
          </a:r>
        </a:p>
      </dgm:t>
    </dgm:pt>
    <dgm:pt modelId="{F4DE9B56-B1E2-4E49-A71B-5064054049DE}" type="parTrans" cxnId="{2CF0F0A0-9184-4A01-BBA6-F2F019149912}">
      <dgm:prSet/>
      <dgm:spPr/>
      <dgm:t>
        <a:bodyPr/>
        <a:lstStyle/>
        <a:p>
          <a:endParaRPr lang="en-US"/>
        </a:p>
      </dgm:t>
    </dgm:pt>
    <dgm:pt modelId="{4F040A25-4E2D-4F2B-9BA3-18A8BEA66EE0}" type="sibTrans" cxnId="{2CF0F0A0-9184-4A01-BBA6-F2F019149912}">
      <dgm:prSet/>
      <dgm:spPr/>
      <dgm:t>
        <a:bodyPr/>
        <a:lstStyle/>
        <a:p>
          <a:endParaRPr lang="en-US"/>
        </a:p>
      </dgm:t>
    </dgm:pt>
    <dgm:pt modelId="{AA28D0AB-555B-4134-93E4-614B16BEDB31}">
      <dgm:prSet phldrT="[Text]" custT="1"/>
      <dgm:spPr>
        <a:solidFill>
          <a:srgbClr val="73A9DB"/>
        </a:solidFill>
      </dgm:spPr>
      <dgm:t>
        <a:bodyPr/>
        <a:lstStyle/>
        <a:p>
          <a:pPr algn="ctr">
            <a:lnSpc>
              <a:spcPct val="100000"/>
            </a:lnSpc>
          </a:pPr>
          <a:r>
            <a:rPr lang="en-US" sz="1200" b="1" dirty="0">
              <a:latin typeface="Roboto" panose="02000000000000000000" pitchFamily="2" charset="0"/>
              <a:ea typeface="Roboto" panose="02000000000000000000" pitchFamily="2" charset="0"/>
            </a:rPr>
            <a:t>Budget submission </a:t>
          </a:r>
        </a:p>
        <a:p>
          <a:pPr algn="l">
            <a:lnSpc>
              <a:spcPct val="100000"/>
            </a:lnSpc>
          </a:pPr>
          <a:r>
            <a:rPr lang="en-US" sz="1200" b="0" dirty="0">
              <a:latin typeface="Roboto" panose="02000000000000000000" pitchFamily="2" charset="0"/>
              <a:ea typeface="Roboto" panose="02000000000000000000" pitchFamily="2" charset="0"/>
            </a:rPr>
            <a:t>(by </a:t>
          </a:r>
          <a:r>
            <a:rPr lang="en-US" sz="1200" dirty="0">
              <a:latin typeface="Roboto" panose="02000000000000000000" pitchFamily="2" charset="0"/>
              <a:ea typeface="Roboto" panose="02000000000000000000" pitchFamily="2" charset="0"/>
            </a:rPr>
            <a:t>Heads of Missions directly to OPPFB, except UNLB and RSCE submitted by DOS)</a:t>
          </a:r>
        </a:p>
      </dgm:t>
    </dgm:pt>
    <dgm:pt modelId="{02E7A9FA-5B2C-47A4-BD57-4A52161E2202}" type="parTrans" cxnId="{C3E68632-8AA1-4092-A8A4-7D5C4313C18D}">
      <dgm:prSet/>
      <dgm:spPr/>
      <dgm:t>
        <a:bodyPr/>
        <a:lstStyle/>
        <a:p>
          <a:endParaRPr lang="en-US"/>
        </a:p>
      </dgm:t>
    </dgm:pt>
    <dgm:pt modelId="{EAB7DD2D-9084-4F04-A259-D62F44F76252}" type="sibTrans" cxnId="{C3E68632-8AA1-4092-A8A4-7D5C4313C18D}">
      <dgm:prSet/>
      <dgm:spPr/>
      <dgm:t>
        <a:bodyPr/>
        <a:lstStyle/>
        <a:p>
          <a:endParaRPr lang="en-US"/>
        </a:p>
      </dgm:t>
    </dgm:pt>
    <dgm:pt modelId="{65B47197-48C1-4D5C-A104-14797E037E9B}">
      <dgm:prSet phldrT="[Text]" custT="1"/>
      <dgm:spPr>
        <a:solidFill>
          <a:srgbClr val="9FADC1"/>
        </a:solidFill>
      </dgm:spPr>
      <dgm:t>
        <a:bodyPr/>
        <a:lstStyle/>
        <a:p>
          <a:pPr algn="ctr">
            <a:lnSpc>
              <a:spcPct val="100000"/>
            </a:lnSpc>
          </a:pPr>
          <a:r>
            <a:rPr lang="en-US" sz="1200" b="1" dirty="0">
              <a:latin typeface="Roboto" panose="02000000000000000000" pitchFamily="2" charset="0"/>
              <a:ea typeface="Roboto" panose="02000000000000000000" pitchFamily="2" charset="0"/>
            </a:rPr>
            <a:t>Review and consultation </a:t>
          </a:r>
        </a:p>
        <a:p>
          <a:pPr algn="l">
            <a:lnSpc>
              <a:spcPct val="100000"/>
            </a:lnSpc>
          </a:pPr>
          <a:r>
            <a:rPr lang="en-US" sz="1200" spc="-40" baseline="0" dirty="0">
              <a:solidFill>
                <a:schemeClr val="bg1"/>
              </a:solidFill>
              <a:latin typeface="Roboto" panose="02000000000000000000" pitchFamily="2" charset="0"/>
              <a:ea typeface="Roboto" panose="02000000000000000000" pitchFamily="2" charset="0"/>
            </a:rPr>
            <a:t>(OPPFB consultations with Missions/DDPA-DPO/DOS/OICT/DSS)</a:t>
          </a:r>
        </a:p>
      </dgm:t>
    </dgm:pt>
    <dgm:pt modelId="{3F5743F3-8226-440F-8227-C1D99EB8B060}" type="parTrans" cxnId="{0EA32F73-7EBA-4CD0-9C47-6207716DF19A}">
      <dgm:prSet/>
      <dgm:spPr/>
      <dgm:t>
        <a:bodyPr/>
        <a:lstStyle/>
        <a:p>
          <a:endParaRPr lang="en-US"/>
        </a:p>
      </dgm:t>
    </dgm:pt>
    <dgm:pt modelId="{F1F9EAC7-C72F-4111-B2F8-9955F4E200BA}" type="sibTrans" cxnId="{0EA32F73-7EBA-4CD0-9C47-6207716DF19A}">
      <dgm:prSet/>
      <dgm:spPr/>
      <dgm:t>
        <a:bodyPr/>
        <a:lstStyle/>
        <a:p>
          <a:endParaRPr lang="en-US"/>
        </a:p>
      </dgm:t>
    </dgm:pt>
    <dgm:pt modelId="{6677D533-E82C-447B-9EC3-833B4A6AE5E9}">
      <dgm:prSet phldrT="[Text]" custT="1"/>
      <dgm:spPr>
        <a:solidFill>
          <a:srgbClr val="9CCA7C"/>
        </a:solidFill>
      </dgm:spPr>
      <dgm:t>
        <a:bodyPr/>
        <a:lstStyle/>
        <a:p>
          <a:pPr algn="l">
            <a:lnSpc>
              <a:spcPct val="100000"/>
            </a:lnSpc>
            <a:spcAft>
              <a:spcPts val="300"/>
            </a:spcAft>
          </a:pPr>
          <a:r>
            <a:rPr lang="en-US" sz="1200" b="1" dirty="0">
              <a:latin typeface="Roboto" panose="02000000000000000000" pitchFamily="2" charset="0"/>
              <a:ea typeface="Roboto" panose="02000000000000000000" pitchFamily="2" charset="0"/>
            </a:rPr>
            <a:t>Submission of SG report to DGACM</a:t>
          </a:r>
        </a:p>
        <a:p>
          <a:pPr algn="l">
            <a:lnSpc>
              <a:spcPct val="100000"/>
            </a:lnSpc>
            <a:spcAft>
              <a:spcPct val="35000"/>
            </a:spcAft>
          </a:pPr>
          <a:r>
            <a:rPr lang="en-US" sz="1200" dirty="0">
              <a:latin typeface="Roboto" panose="02000000000000000000" pitchFamily="2" charset="0"/>
              <a:ea typeface="Roboto" panose="02000000000000000000" pitchFamily="2" charset="0"/>
            </a:rPr>
            <a:t>(DPPA-DPO/Mission: clearance of draft report; OPPFB: Submission for EOSG clearance and DGACM)</a:t>
          </a:r>
        </a:p>
      </dgm:t>
    </dgm:pt>
    <dgm:pt modelId="{BA7FA1AD-BB73-4E1C-968B-983B1B84F9A2}" type="parTrans" cxnId="{EAFA7D5B-86B3-473D-A13D-B50399324934}">
      <dgm:prSet/>
      <dgm:spPr/>
      <dgm:t>
        <a:bodyPr/>
        <a:lstStyle/>
        <a:p>
          <a:endParaRPr lang="en-US"/>
        </a:p>
      </dgm:t>
    </dgm:pt>
    <dgm:pt modelId="{4BB08AB9-324D-443D-96FA-966C2DFF8A1A}" type="sibTrans" cxnId="{EAFA7D5B-86B3-473D-A13D-B50399324934}">
      <dgm:prSet/>
      <dgm:spPr/>
      <dgm:t>
        <a:bodyPr/>
        <a:lstStyle/>
        <a:p>
          <a:endParaRPr lang="en-US"/>
        </a:p>
      </dgm:t>
    </dgm:pt>
    <dgm:pt modelId="{02B7B696-DEDA-41CD-9B1B-3C9D371198F5}">
      <dgm:prSet phldrT="[Text]" custT="1"/>
      <dgm:spPr>
        <a:solidFill>
          <a:srgbClr val="CA7E67"/>
        </a:solidFill>
      </dgm:spPr>
      <dgm:t>
        <a:bodyPr/>
        <a:lstStyle/>
        <a:p>
          <a:pPr algn="ctr">
            <a:lnSpc>
              <a:spcPct val="100000"/>
            </a:lnSpc>
            <a:spcAft>
              <a:spcPts val="300"/>
            </a:spcAft>
          </a:pPr>
          <a:r>
            <a:rPr lang="en-US" sz="1200" b="1" dirty="0">
              <a:latin typeface="Roboto" panose="02000000000000000000" pitchFamily="2" charset="0"/>
              <a:ea typeface="Roboto" panose="02000000000000000000" pitchFamily="2" charset="0"/>
            </a:rPr>
            <a:t>5</a:t>
          </a:r>
          <a:r>
            <a:rPr lang="en-US" sz="1200" b="1" baseline="30000" dirty="0">
              <a:latin typeface="Roboto" panose="02000000000000000000" pitchFamily="2" charset="0"/>
              <a:ea typeface="Roboto" panose="02000000000000000000" pitchFamily="2" charset="0"/>
            </a:rPr>
            <a:t>th</a:t>
          </a:r>
          <a:r>
            <a:rPr lang="en-US" sz="1200" b="1" dirty="0">
              <a:latin typeface="Roboto" panose="02000000000000000000" pitchFamily="2" charset="0"/>
              <a:ea typeface="Roboto" panose="02000000000000000000" pitchFamily="2" charset="0"/>
            </a:rPr>
            <a:t> Committee/GA : review and approval</a:t>
          </a:r>
          <a:r>
            <a:rPr lang="en-US" sz="1200" dirty="0">
              <a:latin typeface="Roboto" panose="02000000000000000000" pitchFamily="2" charset="0"/>
              <a:ea typeface="Roboto" panose="02000000000000000000" pitchFamily="2" charset="0"/>
            </a:rPr>
            <a:t> </a:t>
          </a:r>
        </a:p>
        <a:p>
          <a:pPr algn="l">
            <a:lnSpc>
              <a:spcPct val="100000"/>
            </a:lnSpc>
            <a:spcAft>
              <a:spcPct val="35000"/>
            </a:spcAft>
          </a:pPr>
          <a:r>
            <a:rPr lang="en-US" sz="1200" dirty="0">
              <a:latin typeface="Roboto" panose="02000000000000000000" pitchFamily="2" charset="0"/>
              <a:ea typeface="Roboto" panose="02000000000000000000" pitchFamily="2" charset="0"/>
            </a:rPr>
            <a:t>(Direct engagement of heads of mission HQ &amp; field: present budget reports)</a:t>
          </a:r>
        </a:p>
      </dgm:t>
    </dgm:pt>
    <dgm:pt modelId="{C276BEB5-5953-436D-AB10-DA371E9AEF12}" type="parTrans" cxnId="{34694FEF-6F13-400D-88D7-147E148C989B}">
      <dgm:prSet/>
      <dgm:spPr/>
      <dgm:t>
        <a:bodyPr/>
        <a:lstStyle/>
        <a:p>
          <a:endParaRPr lang="en-US"/>
        </a:p>
      </dgm:t>
    </dgm:pt>
    <dgm:pt modelId="{B0A8C999-6496-4F2E-BFC4-D6E7C7F078A8}" type="sibTrans" cxnId="{34694FEF-6F13-400D-88D7-147E148C989B}">
      <dgm:prSet/>
      <dgm:spPr/>
      <dgm:t>
        <a:bodyPr/>
        <a:lstStyle/>
        <a:p>
          <a:endParaRPr lang="en-US"/>
        </a:p>
      </dgm:t>
    </dgm:pt>
    <dgm:pt modelId="{5449EF8C-5234-4951-8333-F2F0E3032D40}" type="pres">
      <dgm:prSet presAssocID="{2D7EB1BF-21AD-4362-BBEE-33569FA7F31F}" presName="Name0" presStyleCnt="0">
        <dgm:presLayoutVars>
          <dgm:dir/>
          <dgm:resizeHandles val="exact"/>
        </dgm:presLayoutVars>
      </dgm:prSet>
      <dgm:spPr/>
    </dgm:pt>
    <dgm:pt modelId="{6479C4AE-5635-4E5C-8FA3-5AB0973884EF}" type="pres">
      <dgm:prSet presAssocID="{2D7EB1BF-21AD-4362-BBEE-33569FA7F31F}" presName="cycle" presStyleCnt="0"/>
      <dgm:spPr/>
    </dgm:pt>
    <dgm:pt modelId="{07468DE0-53A1-4A97-9AD7-1DEA69A7CB77}" type="pres">
      <dgm:prSet presAssocID="{782D4CB3-331F-40CF-ACEA-F6A589DF865F}" presName="nodeFirstNode" presStyleLbl="node1" presStyleIdx="0" presStyleCnt="8" custScaleX="201401" custScaleY="118481" custRadScaleRad="100561" custRadScaleInc="-11073">
        <dgm:presLayoutVars>
          <dgm:bulletEnabled val="1"/>
        </dgm:presLayoutVars>
      </dgm:prSet>
      <dgm:spPr/>
    </dgm:pt>
    <dgm:pt modelId="{2AF78E95-44C0-456D-B320-841FCAB89959}" type="pres">
      <dgm:prSet presAssocID="{C708D86F-EC2C-461D-8A70-C31C23A2B28D}" presName="sibTransFirstNode" presStyleLbl="bgShp" presStyleIdx="0" presStyleCnt="1" custLinFactNeighborX="420" custLinFactNeighborY="-136"/>
      <dgm:spPr/>
    </dgm:pt>
    <dgm:pt modelId="{3A064561-F211-485D-A5D2-BE693B564BBE}" type="pres">
      <dgm:prSet presAssocID="{6C3D6ED7-BD9F-48E7-8474-1D7243B78608}" presName="nodeFollowingNodes" presStyleLbl="node1" presStyleIdx="1" presStyleCnt="8" custScaleX="173976" custScaleY="168516" custRadScaleRad="112209" custRadScaleInc="38650">
        <dgm:presLayoutVars>
          <dgm:bulletEnabled val="1"/>
        </dgm:presLayoutVars>
      </dgm:prSet>
      <dgm:spPr/>
    </dgm:pt>
    <dgm:pt modelId="{9DD88881-6F4F-4591-B23D-AA1583007688}" type="pres">
      <dgm:prSet presAssocID="{AA28D0AB-555B-4134-93E4-614B16BEDB31}" presName="nodeFollowingNodes" presStyleLbl="node1" presStyleIdx="2" presStyleCnt="8" custScaleX="180670" custScaleY="127848" custRadScaleRad="97314" custRadScaleInc="-6521">
        <dgm:presLayoutVars>
          <dgm:bulletEnabled val="1"/>
        </dgm:presLayoutVars>
      </dgm:prSet>
      <dgm:spPr/>
    </dgm:pt>
    <dgm:pt modelId="{F6036CFA-7271-425B-A28E-E5314C76A61A}" type="pres">
      <dgm:prSet presAssocID="{65B47197-48C1-4D5C-A104-14797E037E9B}" presName="nodeFollowingNodes" presStyleLbl="node1" presStyleIdx="3" presStyleCnt="8" custScaleX="177891" custScaleY="105998" custRadScaleRad="106696" custRadScaleInc="-53003">
        <dgm:presLayoutVars>
          <dgm:bulletEnabled val="1"/>
        </dgm:presLayoutVars>
      </dgm:prSet>
      <dgm:spPr/>
    </dgm:pt>
    <dgm:pt modelId="{1F165FD4-F2D9-40BB-95BD-04EAAA7412FE}" type="pres">
      <dgm:prSet presAssocID="{F954CA5A-003B-4CEE-BAA3-D883C1C9D7A4}" presName="nodeFollowingNodes" presStyleLbl="node1" presStyleIdx="4" presStyleCnt="8" custScaleX="227606" custScaleY="167519" custRadScaleRad="93215" custRadScaleInc="-8269">
        <dgm:presLayoutVars>
          <dgm:bulletEnabled val="1"/>
        </dgm:presLayoutVars>
      </dgm:prSet>
      <dgm:spPr/>
    </dgm:pt>
    <dgm:pt modelId="{AA007676-2B24-4851-A72E-CEC6587D2759}" type="pres">
      <dgm:prSet presAssocID="{6677D533-E82C-447B-9EC3-833B4A6AE5E9}" presName="nodeFollowingNodes" presStyleLbl="node1" presStyleIdx="5" presStyleCnt="8" custScaleX="186494" custScaleY="111883" custRadScaleRad="104727" custRadScaleInc="53576">
        <dgm:presLayoutVars>
          <dgm:bulletEnabled val="1"/>
        </dgm:presLayoutVars>
      </dgm:prSet>
      <dgm:spPr/>
    </dgm:pt>
    <dgm:pt modelId="{D824A904-B329-4942-8FC2-97F1FA59EA34}" type="pres">
      <dgm:prSet presAssocID="{60D5B993-23C4-496D-BAD0-C26A0E64FC89}" presName="nodeFollowingNodes" presStyleLbl="node1" presStyleIdx="6" presStyleCnt="8" custScaleX="187890" custScaleY="107570" custRadScaleRad="97521" custRadScaleInc="7434">
        <dgm:presLayoutVars>
          <dgm:bulletEnabled val="1"/>
        </dgm:presLayoutVars>
      </dgm:prSet>
      <dgm:spPr/>
    </dgm:pt>
    <dgm:pt modelId="{147F6692-F126-4DC9-A955-54330861F796}" type="pres">
      <dgm:prSet presAssocID="{02B7B696-DEDA-41CD-9B1B-3C9D371198F5}" presName="nodeFollowingNodes" presStyleLbl="node1" presStyleIdx="7" presStyleCnt="8" custScaleX="185603" custScaleY="132204" custRadScaleRad="112468" custRadScaleInc="-37302">
        <dgm:presLayoutVars>
          <dgm:bulletEnabled val="1"/>
        </dgm:presLayoutVars>
      </dgm:prSet>
      <dgm:spPr/>
    </dgm:pt>
  </dgm:ptLst>
  <dgm:cxnLst>
    <dgm:cxn modelId="{F7A9D300-019D-441C-BB68-DC783FFAD0B6}" type="presOf" srcId="{02B7B696-DEDA-41CD-9B1B-3C9D371198F5}" destId="{147F6692-F126-4DC9-A955-54330861F796}" srcOrd="0" destOrd="0" presId="urn:microsoft.com/office/officeart/2005/8/layout/cycle3"/>
    <dgm:cxn modelId="{18E33C13-B0D3-4078-A393-502F266E994C}" type="presOf" srcId="{C708D86F-EC2C-461D-8A70-C31C23A2B28D}" destId="{2AF78E95-44C0-456D-B320-841FCAB89959}" srcOrd="0" destOrd="0" presId="urn:microsoft.com/office/officeart/2005/8/layout/cycle3"/>
    <dgm:cxn modelId="{F08B7716-3169-4CD4-BF75-A2C63B9705AB}" type="presOf" srcId="{2D7EB1BF-21AD-4362-BBEE-33569FA7F31F}" destId="{5449EF8C-5234-4951-8333-F2F0E3032D40}" srcOrd="0" destOrd="0" presId="urn:microsoft.com/office/officeart/2005/8/layout/cycle3"/>
    <dgm:cxn modelId="{C3E68632-8AA1-4092-A8A4-7D5C4313C18D}" srcId="{2D7EB1BF-21AD-4362-BBEE-33569FA7F31F}" destId="{AA28D0AB-555B-4134-93E4-614B16BEDB31}" srcOrd="2" destOrd="0" parTransId="{02E7A9FA-5B2C-47A4-BD57-4A52161E2202}" sibTransId="{EAB7DD2D-9084-4F04-A259-D62F44F76252}"/>
    <dgm:cxn modelId="{2E895C3E-5FE8-4344-B2AD-C1392272FD23}" type="presOf" srcId="{6677D533-E82C-447B-9EC3-833B4A6AE5E9}" destId="{AA007676-2B24-4851-A72E-CEC6587D2759}" srcOrd="0" destOrd="0" presId="urn:microsoft.com/office/officeart/2005/8/layout/cycle3"/>
    <dgm:cxn modelId="{EAFA7D5B-86B3-473D-A13D-B50399324934}" srcId="{2D7EB1BF-21AD-4362-BBEE-33569FA7F31F}" destId="{6677D533-E82C-447B-9EC3-833B4A6AE5E9}" srcOrd="5" destOrd="0" parTransId="{BA7FA1AD-BB73-4E1C-968B-983B1B84F9A2}" sibTransId="{4BB08AB9-324D-443D-96FA-966C2DFF8A1A}"/>
    <dgm:cxn modelId="{7A36D463-589F-4780-A88D-852F883A49F2}" type="presOf" srcId="{782D4CB3-331F-40CF-ACEA-F6A589DF865F}" destId="{07468DE0-53A1-4A97-9AD7-1DEA69A7CB77}" srcOrd="0" destOrd="0" presId="urn:microsoft.com/office/officeart/2005/8/layout/cycle3"/>
    <dgm:cxn modelId="{64C93F49-1FB9-4E20-B2B9-6B38E4BC9744}" type="presOf" srcId="{AA28D0AB-555B-4134-93E4-614B16BEDB31}" destId="{9DD88881-6F4F-4591-B23D-AA1583007688}" srcOrd="0" destOrd="0" presId="urn:microsoft.com/office/officeart/2005/8/layout/cycle3"/>
    <dgm:cxn modelId="{0EA32F73-7EBA-4CD0-9C47-6207716DF19A}" srcId="{2D7EB1BF-21AD-4362-BBEE-33569FA7F31F}" destId="{65B47197-48C1-4D5C-A104-14797E037E9B}" srcOrd="3" destOrd="0" parTransId="{3F5743F3-8226-440F-8227-C1D99EB8B060}" sibTransId="{F1F9EAC7-C72F-4111-B2F8-9955F4E200BA}"/>
    <dgm:cxn modelId="{1C361254-26FF-4B65-A3D6-D9B79E1B4DA1}" type="presOf" srcId="{60D5B993-23C4-496D-BAD0-C26A0E64FC89}" destId="{D824A904-B329-4942-8FC2-97F1FA59EA34}" srcOrd="0" destOrd="0" presId="urn:microsoft.com/office/officeart/2005/8/layout/cycle3"/>
    <dgm:cxn modelId="{206DEF7E-9722-4043-8411-16F42E0549F1}" srcId="{2D7EB1BF-21AD-4362-BBEE-33569FA7F31F}" destId="{F954CA5A-003B-4CEE-BAA3-D883C1C9D7A4}" srcOrd="4" destOrd="0" parTransId="{81F2C988-752F-4A6A-BFC5-BF890533AB3E}" sibTransId="{F173E799-46A2-4899-8170-D11A51BA7A19}"/>
    <dgm:cxn modelId="{500A518D-8B12-4E3E-AEC5-BF27E682493E}" type="presOf" srcId="{6C3D6ED7-BD9F-48E7-8474-1D7243B78608}" destId="{3A064561-F211-485D-A5D2-BE693B564BBE}" srcOrd="0" destOrd="0" presId="urn:microsoft.com/office/officeart/2005/8/layout/cycle3"/>
    <dgm:cxn modelId="{FD62CA97-7807-4941-9B0A-7B7AE365A38F}" srcId="{2D7EB1BF-21AD-4362-BBEE-33569FA7F31F}" destId="{6C3D6ED7-BD9F-48E7-8474-1D7243B78608}" srcOrd="1" destOrd="0" parTransId="{F2CCEE12-B313-4F6A-B1AE-346CEA9781C3}" sibTransId="{24AFE737-0908-4FF2-8267-D1F4FFB597C1}"/>
    <dgm:cxn modelId="{2CF0F0A0-9184-4A01-BBA6-F2F019149912}" srcId="{2D7EB1BF-21AD-4362-BBEE-33569FA7F31F}" destId="{60D5B993-23C4-496D-BAD0-C26A0E64FC89}" srcOrd="6" destOrd="0" parTransId="{F4DE9B56-B1E2-4E49-A71B-5064054049DE}" sibTransId="{4F040A25-4E2D-4F2B-9BA3-18A8BEA66EE0}"/>
    <dgm:cxn modelId="{6308B8A7-5457-4D25-874F-8BCBF164EB4E}" srcId="{2D7EB1BF-21AD-4362-BBEE-33569FA7F31F}" destId="{782D4CB3-331F-40CF-ACEA-F6A589DF865F}" srcOrd="0" destOrd="0" parTransId="{42283355-23DD-47E7-ADF8-4D5465F41A3C}" sibTransId="{C708D86F-EC2C-461D-8A70-C31C23A2B28D}"/>
    <dgm:cxn modelId="{0EA390B7-1797-4397-A372-34D1CC366064}" type="presOf" srcId="{65B47197-48C1-4D5C-A104-14797E037E9B}" destId="{F6036CFA-7271-425B-A28E-E5314C76A61A}" srcOrd="0" destOrd="0" presId="urn:microsoft.com/office/officeart/2005/8/layout/cycle3"/>
    <dgm:cxn modelId="{CB75F0D3-2DAC-454A-A42F-D556D05D753A}" type="presOf" srcId="{F954CA5A-003B-4CEE-BAA3-D883C1C9D7A4}" destId="{1F165FD4-F2D9-40BB-95BD-04EAAA7412FE}" srcOrd="0" destOrd="0" presId="urn:microsoft.com/office/officeart/2005/8/layout/cycle3"/>
    <dgm:cxn modelId="{34694FEF-6F13-400D-88D7-147E148C989B}" srcId="{2D7EB1BF-21AD-4362-BBEE-33569FA7F31F}" destId="{02B7B696-DEDA-41CD-9B1B-3C9D371198F5}" srcOrd="7" destOrd="0" parTransId="{C276BEB5-5953-436D-AB10-DA371E9AEF12}" sibTransId="{B0A8C999-6496-4F2E-BFC4-D6E7C7F078A8}"/>
    <dgm:cxn modelId="{5B42803A-08A3-4B3B-A899-85E62D5C843A}" type="presParOf" srcId="{5449EF8C-5234-4951-8333-F2F0E3032D40}" destId="{6479C4AE-5635-4E5C-8FA3-5AB0973884EF}" srcOrd="0" destOrd="0" presId="urn:microsoft.com/office/officeart/2005/8/layout/cycle3"/>
    <dgm:cxn modelId="{A16C0D56-C1F8-4F50-8FE6-1B5C630ED09F}" type="presParOf" srcId="{6479C4AE-5635-4E5C-8FA3-5AB0973884EF}" destId="{07468DE0-53A1-4A97-9AD7-1DEA69A7CB77}" srcOrd="0" destOrd="0" presId="urn:microsoft.com/office/officeart/2005/8/layout/cycle3"/>
    <dgm:cxn modelId="{1D762873-0470-4FBB-8E97-23651A1D21D6}" type="presParOf" srcId="{6479C4AE-5635-4E5C-8FA3-5AB0973884EF}" destId="{2AF78E95-44C0-456D-B320-841FCAB89959}" srcOrd="1" destOrd="0" presId="urn:microsoft.com/office/officeart/2005/8/layout/cycle3"/>
    <dgm:cxn modelId="{10160B84-0746-4290-B9A9-1ED895A6F14E}" type="presParOf" srcId="{6479C4AE-5635-4E5C-8FA3-5AB0973884EF}" destId="{3A064561-F211-485D-A5D2-BE693B564BBE}" srcOrd="2" destOrd="0" presId="urn:microsoft.com/office/officeart/2005/8/layout/cycle3"/>
    <dgm:cxn modelId="{1D75A152-18BC-4326-99A0-77E19ACDAF1F}" type="presParOf" srcId="{6479C4AE-5635-4E5C-8FA3-5AB0973884EF}" destId="{9DD88881-6F4F-4591-B23D-AA1583007688}" srcOrd="3" destOrd="0" presId="urn:microsoft.com/office/officeart/2005/8/layout/cycle3"/>
    <dgm:cxn modelId="{445C6837-9048-411E-87A2-C7AF02371949}" type="presParOf" srcId="{6479C4AE-5635-4E5C-8FA3-5AB0973884EF}" destId="{F6036CFA-7271-425B-A28E-E5314C76A61A}" srcOrd="4" destOrd="0" presId="urn:microsoft.com/office/officeart/2005/8/layout/cycle3"/>
    <dgm:cxn modelId="{8D66DD49-5464-4383-B97F-10068F19EA9F}" type="presParOf" srcId="{6479C4AE-5635-4E5C-8FA3-5AB0973884EF}" destId="{1F165FD4-F2D9-40BB-95BD-04EAAA7412FE}" srcOrd="5" destOrd="0" presId="urn:microsoft.com/office/officeart/2005/8/layout/cycle3"/>
    <dgm:cxn modelId="{EEF5E3AF-483D-46DE-9EA5-4B521664B853}" type="presParOf" srcId="{6479C4AE-5635-4E5C-8FA3-5AB0973884EF}" destId="{AA007676-2B24-4851-A72E-CEC6587D2759}" srcOrd="6" destOrd="0" presId="urn:microsoft.com/office/officeart/2005/8/layout/cycle3"/>
    <dgm:cxn modelId="{B928E210-29DB-44F6-8A19-EC105C125324}" type="presParOf" srcId="{6479C4AE-5635-4E5C-8FA3-5AB0973884EF}" destId="{D824A904-B329-4942-8FC2-97F1FA59EA34}" srcOrd="7" destOrd="0" presId="urn:microsoft.com/office/officeart/2005/8/layout/cycle3"/>
    <dgm:cxn modelId="{C2FC83DE-5AEE-4FAB-8D32-C57BC533307C}" type="presParOf" srcId="{6479C4AE-5635-4E5C-8FA3-5AB0973884EF}" destId="{147F6692-F126-4DC9-A955-54330861F796}" srcOrd="8" destOrd="0" presId="urn:microsoft.com/office/officeart/2005/8/layout/cycle3"/>
  </dgm:cxnLst>
  <dgm:bg/>
  <dgm:whole>
    <a:ln>
      <a:noFill/>
    </a:ln>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AF78E95-44C0-456D-B320-841FCAB89959}">
      <dsp:nvSpPr>
        <dsp:cNvPr id="0" name=""/>
        <dsp:cNvSpPr/>
      </dsp:nvSpPr>
      <dsp:spPr>
        <a:xfrm>
          <a:off x="820852" y="-583389"/>
          <a:ext cx="5437734" cy="5437734"/>
        </a:xfrm>
        <a:prstGeom prst="circularArrow">
          <a:avLst>
            <a:gd name="adj1" fmla="val 5544"/>
            <a:gd name="adj2" fmla="val 330680"/>
            <a:gd name="adj3" fmla="val 13259890"/>
            <a:gd name="adj4" fmla="val 17708671"/>
            <a:gd name="adj5" fmla="val 5757"/>
          </a:avLst>
        </a:prstGeom>
        <a:solidFill>
          <a:srgbClr val="D4E5F4"/>
        </a:solidFill>
        <a:ln>
          <a:noFill/>
        </a:ln>
        <a:effectLst/>
      </dsp:spPr>
      <dsp:style>
        <a:lnRef idx="0">
          <a:scrgbClr r="0" g="0" b="0"/>
        </a:lnRef>
        <a:fillRef idx="1">
          <a:scrgbClr r="0" g="0" b="0"/>
        </a:fillRef>
        <a:effectRef idx="0">
          <a:scrgbClr r="0" g="0" b="0"/>
        </a:effectRef>
        <a:fontRef idx="minor"/>
      </dsp:style>
    </dsp:sp>
    <dsp:sp modelId="{07468DE0-53A1-4A97-9AD7-1DEA69A7CB77}">
      <dsp:nvSpPr>
        <dsp:cNvPr id="0" name=""/>
        <dsp:cNvSpPr/>
      </dsp:nvSpPr>
      <dsp:spPr>
        <a:xfrm>
          <a:off x="1972492" y="-163629"/>
          <a:ext cx="3088777" cy="908539"/>
        </a:xfrm>
        <a:prstGeom prst="roundRect">
          <a:avLst/>
        </a:prstGeom>
        <a:solidFill>
          <a:srgbClr val="3886CC"/>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100000"/>
            </a:lnSpc>
            <a:spcBef>
              <a:spcPct val="0"/>
            </a:spcBef>
            <a:spcAft>
              <a:spcPct val="35000"/>
            </a:spcAft>
            <a:buNone/>
          </a:pPr>
          <a:r>
            <a:rPr lang="en-US" sz="1200" b="1" kern="1200" dirty="0">
              <a:latin typeface="Roboto" panose="02000000000000000000" pitchFamily="2" charset="0"/>
              <a:ea typeface="Roboto" panose="02000000000000000000" pitchFamily="2" charset="0"/>
            </a:rPr>
            <a:t>HQ Instructions/Guidance</a:t>
          </a:r>
        </a:p>
        <a:p>
          <a:pPr marL="0" lvl="0" indent="0" algn="l" defTabSz="533400">
            <a:lnSpc>
              <a:spcPct val="100000"/>
            </a:lnSpc>
            <a:spcBef>
              <a:spcPct val="0"/>
            </a:spcBef>
            <a:spcAft>
              <a:spcPct val="35000"/>
            </a:spcAft>
            <a:buNone/>
          </a:pPr>
          <a:r>
            <a:rPr lang="en-US" sz="1200" kern="1200" dirty="0">
              <a:solidFill>
                <a:schemeClr val="bg1"/>
              </a:solidFill>
              <a:latin typeface="Roboto" panose="02000000000000000000" pitchFamily="2" charset="0"/>
              <a:ea typeface="Roboto" panose="02000000000000000000" pitchFamily="2" charset="0"/>
            </a:rPr>
            <a:t>(OPPFB: budget instructions                      DDPA-DPO: strategic guidance code cables DOS: standard cost and ratios )</a:t>
          </a:r>
        </a:p>
      </dsp:txBody>
      <dsp:txXfrm>
        <a:off x="2016843" y="-119278"/>
        <a:ext cx="3000075" cy="819837"/>
      </dsp:txXfrm>
    </dsp:sp>
    <dsp:sp modelId="{3A064561-F211-485D-A5D2-BE693B564BBE}">
      <dsp:nvSpPr>
        <dsp:cNvPr id="0" name=""/>
        <dsp:cNvSpPr/>
      </dsp:nvSpPr>
      <dsp:spPr>
        <a:xfrm>
          <a:off x="4626624" y="680540"/>
          <a:ext cx="2668175" cy="1292219"/>
        </a:xfrm>
        <a:prstGeom prst="roundRect">
          <a:avLst/>
        </a:prstGeom>
        <a:solidFill>
          <a:schemeClr val="bg1">
            <a:lumMod val="6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100000"/>
            </a:lnSpc>
            <a:spcBef>
              <a:spcPct val="0"/>
            </a:spcBef>
            <a:spcAft>
              <a:spcPct val="35000"/>
            </a:spcAft>
            <a:buNone/>
          </a:pPr>
          <a:r>
            <a:rPr lang="en-US" sz="1200" b="1" kern="1200" dirty="0">
              <a:latin typeface="Roboto" panose="02000000000000000000" pitchFamily="2" charset="0"/>
              <a:ea typeface="Roboto" panose="02000000000000000000" pitchFamily="2" charset="0"/>
            </a:rPr>
            <a:t>Budget formulation                            Mission (delegated authority) </a:t>
          </a:r>
        </a:p>
        <a:p>
          <a:pPr marL="0" lvl="0" indent="0" algn="l" defTabSz="533400">
            <a:lnSpc>
              <a:spcPct val="100000"/>
            </a:lnSpc>
            <a:spcBef>
              <a:spcPct val="0"/>
            </a:spcBef>
            <a:spcAft>
              <a:spcPct val="35000"/>
            </a:spcAft>
            <a:buNone/>
          </a:pPr>
          <a:r>
            <a:rPr lang="en-US" sz="1200" kern="1200" dirty="0">
              <a:latin typeface="Roboto" panose="02000000000000000000" pitchFamily="2" charset="0"/>
              <a:ea typeface="Roboto" panose="02000000000000000000" pitchFamily="2" charset="0"/>
            </a:rPr>
            <a:t>Consultation with DDPA-DPO, DOS, OICT, DSS prior to submission</a:t>
          </a:r>
        </a:p>
      </dsp:txBody>
      <dsp:txXfrm>
        <a:off x="4689705" y="743621"/>
        <a:ext cx="2542013" cy="1166057"/>
      </dsp:txXfrm>
    </dsp:sp>
    <dsp:sp modelId="{9DD88881-6F4F-4591-B23D-AA1583007688}">
      <dsp:nvSpPr>
        <dsp:cNvPr id="0" name=""/>
        <dsp:cNvSpPr/>
      </dsp:nvSpPr>
      <dsp:spPr>
        <a:xfrm>
          <a:off x="4565787" y="2016624"/>
          <a:ext cx="2770837" cy="980367"/>
        </a:xfrm>
        <a:prstGeom prst="roundRect">
          <a:avLst/>
        </a:prstGeom>
        <a:solidFill>
          <a:srgbClr val="73A9DB"/>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100000"/>
            </a:lnSpc>
            <a:spcBef>
              <a:spcPct val="0"/>
            </a:spcBef>
            <a:spcAft>
              <a:spcPct val="35000"/>
            </a:spcAft>
            <a:buNone/>
          </a:pPr>
          <a:r>
            <a:rPr lang="en-US" sz="1200" b="1" kern="1200" dirty="0">
              <a:latin typeface="Roboto" panose="02000000000000000000" pitchFamily="2" charset="0"/>
              <a:ea typeface="Roboto" panose="02000000000000000000" pitchFamily="2" charset="0"/>
            </a:rPr>
            <a:t>Budget submission </a:t>
          </a:r>
        </a:p>
        <a:p>
          <a:pPr marL="0" lvl="0" indent="0" algn="l" defTabSz="533400">
            <a:lnSpc>
              <a:spcPct val="100000"/>
            </a:lnSpc>
            <a:spcBef>
              <a:spcPct val="0"/>
            </a:spcBef>
            <a:spcAft>
              <a:spcPct val="35000"/>
            </a:spcAft>
            <a:buNone/>
          </a:pPr>
          <a:r>
            <a:rPr lang="en-US" sz="1200" b="0" kern="1200" dirty="0">
              <a:latin typeface="Roboto" panose="02000000000000000000" pitchFamily="2" charset="0"/>
              <a:ea typeface="Roboto" panose="02000000000000000000" pitchFamily="2" charset="0"/>
            </a:rPr>
            <a:t>(by </a:t>
          </a:r>
          <a:r>
            <a:rPr lang="en-US" sz="1200" kern="1200" dirty="0">
              <a:latin typeface="Roboto" panose="02000000000000000000" pitchFamily="2" charset="0"/>
              <a:ea typeface="Roboto" panose="02000000000000000000" pitchFamily="2" charset="0"/>
            </a:rPr>
            <a:t>Heads of Missions directly to OPPFB, except UNLB and RSCE submitted by DOS)</a:t>
          </a:r>
        </a:p>
      </dsp:txBody>
      <dsp:txXfrm>
        <a:off x="4613645" y="2064482"/>
        <a:ext cx="2675121" cy="884651"/>
      </dsp:txXfrm>
    </dsp:sp>
    <dsp:sp modelId="{F6036CFA-7271-425B-A28E-E5314C76A61A}">
      <dsp:nvSpPr>
        <dsp:cNvPr id="0" name=""/>
        <dsp:cNvSpPr/>
      </dsp:nvSpPr>
      <dsp:spPr>
        <a:xfrm>
          <a:off x="4596610" y="3201473"/>
          <a:ext cx="2728217" cy="812816"/>
        </a:xfrm>
        <a:prstGeom prst="roundRect">
          <a:avLst/>
        </a:prstGeom>
        <a:solidFill>
          <a:srgbClr val="9FADC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100000"/>
            </a:lnSpc>
            <a:spcBef>
              <a:spcPct val="0"/>
            </a:spcBef>
            <a:spcAft>
              <a:spcPct val="35000"/>
            </a:spcAft>
            <a:buNone/>
          </a:pPr>
          <a:r>
            <a:rPr lang="en-US" sz="1200" b="1" kern="1200" dirty="0">
              <a:latin typeface="Roboto" panose="02000000000000000000" pitchFamily="2" charset="0"/>
              <a:ea typeface="Roboto" panose="02000000000000000000" pitchFamily="2" charset="0"/>
            </a:rPr>
            <a:t>Review and consultation </a:t>
          </a:r>
        </a:p>
        <a:p>
          <a:pPr marL="0" lvl="0" indent="0" algn="l" defTabSz="533400">
            <a:lnSpc>
              <a:spcPct val="100000"/>
            </a:lnSpc>
            <a:spcBef>
              <a:spcPct val="0"/>
            </a:spcBef>
            <a:spcAft>
              <a:spcPct val="35000"/>
            </a:spcAft>
            <a:buNone/>
          </a:pPr>
          <a:r>
            <a:rPr lang="en-US" sz="1200" kern="1200" spc="-40" baseline="0" dirty="0">
              <a:solidFill>
                <a:schemeClr val="bg1"/>
              </a:solidFill>
              <a:latin typeface="Roboto" panose="02000000000000000000" pitchFamily="2" charset="0"/>
              <a:ea typeface="Roboto" panose="02000000000000000000" pitchFamily="2" charset="0"/>
            </a:rPr>
            <a:t>(OPPFB consultations with Missions/DDPA-DPO/DOS/OICT/DSS)</a:t>
          </a:r>
        </a:p>
      </dsp:txBody>
      <dsp:txXfrm>
        <a:off x="4636288" y="3241151"/>
        <a:ext cx="2648861" cy="733460"/>
      </dsp:txXfrm>
    </dsp:sp>
    <dsp:sp modelId="{1F165FD4-F2D9-40BB-95BD-04EAAA7412FE}">
      <dsp:nvSpPr>
        <dsp:cNvPr id="0" name=""/>
        <dsp:cNvSpPr/>
      </dsp:nvSpPr>
      <dsp:spPr>
        <a:xfrm>
          <a:off x="2076343" y="4125144"/>
          <a:ext cx="3490669" cy="1284573"/>
        </a:xfrm>
        <a:prstGeom prst="roundRect">
          <a:avLst/>
        </a:prstGeom>
        <a:solidFill>
          <a:srgbClr val="EAA57E"/>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100000"/>
            </a:lnSpc>
            <a:spcBef>
              <a:spcPct val="0"/>
            </a:spcBef>
            <a:spcAft>
              <a:spcPct val="35000"/>
            </a:spcAft>
            <a:buNone/>
          </a:pPr>
          <a:r>
            <a:rPr lang="en-US" sz="1200" b="1" kern="1200" dirty="0">
              <a:latin typeface="Roboto" panose="02000000000000000000" pitchFamily="2" charset="0"/>
              <a:ea typeface="Roboto" panose="02000000000000000000" pitchFamily="2" charset="0"/>
            </a:rPr>
            <a:t>Finalization of SG’s Report </a:t>
          </a:r>
        </a:p>
        <a:p>
          <a:pPr marL="0" lvl="0" indent="0" algn="l" defTabSz="533400">
            <a:lnSpc>
              <a:spcPct val="100000"/>
            </a:lnSpc>
            <a:spcBef>
              <a:spcPct val="0"/>
            </a:spcBef>
            <a:spcAft>
              <a:spcPct val="35000"/>
            </a:spcAft>
            <a:buNone/>
          </a:pPr>
          <a:r>
            <a:rPr lang="en-US" sz="1200" kern="1200" dirty="0">
              <a:solidFill>
                <a:schemeClr val="bg1"/>
              </a:solidFill>
              <a:latin typeface="Roboto" panose="02000000000000000000" pitchFamily="2" charset="0"/>
              <a:ea typeface="Roboto" panose="02000000000000000000" pitchFamily="2" charset="0"/>
            </a:rPr>
            <a:t>(OPPFB: draft report issued for review/comments to Mission/DPPA-DPO; DPPA-DPO: consistency with priorities; Mission: Consolidation of stakeholder comments; Consultations on pending issues)</a:t>
          </a:r>
        </a:p>
      </dsp:txBody>
      <dsp:txXfrm>
        <a:off x="2139051" y="4187852"/>
        <a:ext cx="3365253" cy="1159157"/>
      </dsp:txXfrm>
    </dsp:sp>
    <dsp:sp modelId="{AA007676-2B24-4851-A72E-CEC6587D2759}">
      <dsp:nvSpPr>
        <dsp:cNvPr id="0" name=""/>
        <dsp:cNvSpPr/>
      </dsp:nvSpPr>
      <dsp:spPr>
        <a:xfrm>
          <a:off x="41006" y="3151588"/>
          <a:ext cx="2860157" cy="857944"/>
        </a:xfrm>
        <a:prstGeom prst="roundRect">
          <a:avLst/>
        </a:prstGeom>
        <a:solidFill>
          <a:srgbClr val="9CCA7C"/>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l" defTabSz="533400">
            <a:lnSpc>
              <a:spcPct val="100000"/>
            </a:lnSpc>
            <a:spcBef>
              <a:spcPct val="0"/>
            </a:spcBef>
            <a:spcAft>
              <a:spcPts val="300"/>
            </a:spcAft>
            <a:buNone/>
          </a:pPr>
          <a:r>
            <a:rPr lang="en-US" sz="1200" b="1" kern="1200" dirty="0">
              <a:latin typeface="Roboto" panose="02000000000000000000" pitchFamily="2" charset="0"/>
              <a:ea typeface="Roboto" panose="02000000000000000000" pitchFamily="2" charset="0"/>
            </a:rPr>
            <a:t>Submission of SG report to DGACM</a:t>
          </a:r>
        </a:p>
        <a:p>
          <a:pPr marL="0" lvl="0" indent="0" algn="l" defTabSz="533400">
            <a:lnSpc>
              <a:spcPct val="100000"/>
            </a:lnSpc>
            <a:spcBef>
              <a:spcPct val="0"/>
            </a:spcBef>
            <a:spcAft>
              <a:spcPct val="35000"/>
            </a:spcAft>
            <a:buNone/>
          </a:pPr>
          <a:r>
            <a:rPr lang="en-US" sz="1200" kern="1200" dirty="0">
              <a:latin typeface="Roboto" panose="02000000000000000000" pitchFamily="2" charset="0"/>
              <a:ea typeface="Roboto" panose="02000000000000000000" pitchFamily="2" charset="0"/>
            </a:rPr>
            <a:t>(DPPA-DPO/Mission: clearance of draft report; OPPFB: Submission for EOSG clearance and DGACM)</a:t>
          </a:r>
        </a:p>
      </dsp:txBody>
      <dsp:txXfrm>
        <a:off x="82887" y="3193469"/>
        <a:ext cx="2776395" cy="774182"/>
      </dsp:txXfrm>
    </dsp:sp>
    <dsp:sp modelId="{D824A904-B329-4942-8FC2-97F1FA59EA34}">
      <dsp:nvSpPr>
        <dsp:cNvPr id="0" name=""/>
        <dsp:cNvSpPr/>
      </dsp:nvSpPr>
      <dsp:spPr>
        <a:xfrm>
          <a:off x="-2151" y="2079757"/>
          <a:ext cx="2881566" cy="824871"/>
        </a:xfrm>
        <a:prstGeom prst="roundRect">
          <a:avLst/>
        </a:prstGeom>
        <a:solidFill>
          <a:srgbClr val="D9A493"/>
        </a:solidFill>
        <a:ln w="25400" cap="flat" cmpd="sng" algn="ctr">
          <a:solidFill>
            <a:srgbClr val="0070C0"/>
          </a:solidFill>
          <a:prstDash val="solid"/>
        </a:ln>
        <a:effectLst>
          <a:glow rad="127000">
            <a:srgbClr val="FFFF00"/>
          </a:glow>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100000"/>
            </a:lnSpc>
            <a:spcBef>
              <a:spcPct val="0"/>
            </a:spcBef>
            <a:spcAft>
              <a:spcPct val="35000"/>
            </a:spcAft>
            <a:buNone/>
          </a:pPr>
          <a:r>
            <a:rPr lang="en-US" sz="1200" b="1" kern="1200" dirty="0">
              <a:latin typeface="Roboto" panose="02000000000000000000" pitchFamily="2" charset="0"/>
              <a:ea typeface="Roboto" panose="02000000000000000000" pitchFamily="2" charset="0"/>
            </a:rPr>
            <a:t>ACABQ review</a:t>
          </a:r>
        </a:p>
        <a:p>
          <a:pPr marL="0" lvl="0" indent="0" algn="l" defTabSz="533400">
            <a:lnSpc>
              <a:spcPct val="100000"/>
            </a:lnSpc>
            <a:spcBef>
              <a:spcPct val="0"/>
            </a:spcBef>
            <a:spcAft>
              <a:spcPct val="35000"/>
            </a:spcAft>
            <a:buNone/>
          </a:pPr>
          <a:r>
            <a:rPr lang="en-US" sz="1200" kern="1200" dirty="0">
              <a:latin typeface="Roboto" panose="02000000000000000000" pitchFamily="2" charset="0"/>
              <a:ea typeface="Roboto" panose="02000000000000000000" pitchFamily="2" charset="0"/>
            </a:rPr>
            <a:t> (Mission and OPPFB present budget proposals, supported by DPPA-DPO)</a:t>
          </a:r>
        </a:p>
      </dsp:txBody>
      <dsp:txXfrm>
        <a:off x="38116" y="2120024"/>
        <a:ext cx="2801032" cy="744337"/>
      </dsp:txXfrm>
    </dsp:sp>
    <dsp:sp modelId="{147F6692-F126-4DC9-A955-54330861F796}">
      <dsp:nvSpPr>
        <dsp:cNvPr id="0" name=""/>
        <dsp:cNvSpPr/>
      </dsp:nvSpPr>
      <dsp:spPr>
        <a:xfrm>
          <a:off x="16947" y="795508"/>
          <a:ext cx="2846492" cy="1013770"/>
        </a:xfrm>
        <a:prstGeom prst="roundRect">
          <a:avLst/>
        </a:prstGeom>
        <a:solidFill>
          <a:srgbClr val="CA7E67"/>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100000"/>
            </a:lnSpc>
            <a:spcBef>
              <a:spcPct val="0"/>
            </a:spcBef>
            <a:spcAft>
              <a:spcPts val="300"/>
            </a:spcAft>
            <a:buNone/>
          </a:pPr>
          <a:r>
            <a:rPr lang="en-US" sz="1200" b="1" kern="1200" dirty="0">
              <a:latin typeface="Roboto" panose="02000000000000000000" pitchFamily="2" charset="0"/>
              <a:ea typeface="Roboto" panose="02000000000000000000" pitchFamily="2" charset="0"/>
            </a:rPr>
            <a:t>5</a:t>
          </a:r>
          <a:r>
            <a:rPr lang="en-US" sz="1200" b="1" kern="1200" baseline="30000" dirty="0">
              <a:latin typeface="Roboto" panose="02000000000000000000" pitchFamily="2" charset="0"/>
              <a:ea typeface="Roboto" panose="02000000000000000000" pitchFamily="2" charset="0"/>
            </a:rPr>
            <a:t>th</a:t>
          </a:r>
          <a:r>
            <a:rPr lang="en-US" sz="1200" b="1" kern="1200" dirty="0">
              <a:latin typeface="Roboto" panose="02000000000000000000" pitchFamily="2" charset="0"/>
              <a:ea typeface="Roboto" panose="02000000000000000000" pitchFamily="2" charset="0"/>
            </a:rPr>
            <a:t> Committee/GA : review and approval</a:t>
          </a:r>
          <a:r>
            <a:rPr lang="en-US" sz="1200" kern="1200" dirty="0">
              <a:latin typeface="Roboto" panose="02000000000000000000" pitchFamily="2" charset="0"/>
              <a:ea typeface="Roboto" panose="02000000000000000000" pitchFamily="2" charset="0"/>
            </a:rPr>
            <a:t> </a:t>
          </a:r>
        </a:p>
        <a:p>
          <a:pPr marL="0" lvl="0" indent="0" algn="l" defTabSz="533400">
            <a:lnSpc>
              <a:spcPct val="100000"/>
            </a:lnSpc>
            <a:spcBef>
              <a:spcPct val="0"/>
            </a:spcBef>
            <a:spcAft>
              <a:spcPct val="35000"/>
            </a:spcAft>
            <a:buNone/>
          </a:pPr>
          <a:r>
            <a:rPr lang="en-US" sz="1200" kern="1200" dirty="0">
              <a:latin typeface="Roboto" panose="02000000000000000000" pitchFamily="2" charset="0"/>
              <a:ea typeface="Roboto" panose="02000000000000000000" pitchFamily="2" charset="0"/>
            </a:rPr>
            <a:t>(Direct engagement of heads of mission HQ &amp; field: present budget reports)</a:t>
          </a:r>
        </a:p>
      </dsp:txBody>
      <dsp:txXfrm>
        <a:off x="66435" y="844996"/>
        <a:ext cx="2747516" cy="914794"/>
      </dsp:txXfrm>
    </dsp:sp>
  </dsp:spTree>
</dsp:drawing>
</file>

<file path=ppt/diagrams/layout1.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75240" cy="499904"/>
          </a:xfrm>
          <a:prstGeom prst="rect">
            <a:avLst/>
          </a:prstGeom>
        </p:spPr>
        <p:txBody>
          <a:bodyPr vert="horz" lIns="93162" tIns="46581" rIns="93162" bIns="46581" rtlCol="0"/>
          <a:lstStyle>
            <a:lvl1pPr algn="l">
              <a:defRPr sz="1200"/>
            </a:lvl1pPr>
          </a:lstStyle>
          <a:p>
            <a:endParaRPr lang="en-GB" dirty="0"/>
          </a:p>
        </p:txBody>
      </p:sp>
      <p:sp>
        <p:nvSpPr>
          <p:cNvPr id="3" name="Date Placeholder 2"/>
          <p:cNvSpPr>
            <a:spLocks noGrp="1"/>
          </p:cNvSpPr>
          <p:nvPr>
            <p:ph type="dt" sz="quarter" idx="1"/>
          </p:nvPr>
        </p:nvSpPr>
        <p:spPr>
          <a:xfrm>
            <a:off x="3889111" y="0"/>
            <a:ext cx="2975240" cy="499904"/>
          </a:xfrm>
          <a:prstGeom prst="rect">
            <a:avLst/>
          </a:prstGeom>
        </p:spPr>
        <p:txBody>
          <a:bodyPr vert="horz" lIns="93162" tIns="46581" rIns="93162" bIns="46581" rtlCol="0"/>
          <a:lstStyle>
            <a:lvl1pPr algn="r">
              <a:defRPr sz="1200"/>
            </a:lvl1pPr>
          </a:lstStyle>
          <a:p>
            <a:fld id="{981DD6E0-B726-4D7D-8B4D-3EC7B95FE07F}" type="datetimeFigureOut">
              <a:rPr lang="en-GB" smtClean="0"/>
              <a:pPr/>
              <a:t>01/09/2023</a:t>
            </a:fld>
            <a:endParaRPr lang="en-GB" dirty="0"/>
          </a:p>
        </p:txBody>
      </p:sp>
      <p:sp>
        <p:nvSpPr>
          <p:cNvPr id="4" name="Footer Placeholder 3"/>
          <p:cNvSpPr>
            <a:spLocks noGrp="1"/>
          </p:cNvSpPr>
          <p:nvPr>
            <p:ph type="ftr" sz="quarter" idx="2"/>
          </p:nvPr>
        </p:nvSpPr>
        <p:spPr>
          <a:xfrm>
            <a:off x="1" y="9496436"/>
            <a:ext cx="2975240" cy="499904"/>
          </a:xfrm>
          <a:prstGeom prst="rect">
            <a:avLst/>
          </a:prstGeom>
        </p:spPr>
        <p:txBody>
          <a:bodyPr vert="horz" lIns="93162" tIns="46581" rIns="93162" bIns="46581" rtlCol="0" anchor="b"/>
          <a:lstStyle>
            <a:lvl1pPr algn="l">
              <a:defRPr sz="1200"/>
            </a:lvl1pPr>
          </a:lstStyle>
          <a:p>
            <a:endParaRPr lang="en-GB" dirty="0"/>
          </a:p>
        </p:txBody>
      </p:sp>
      <p:sp>
        <p:nvSpPr>
          <p:cNvPr id="5" name="Slide Number Placeholder 4"/>
          <p:cNvSpPr>
            <a:spLocks noGrp="1"/>
          </p:cNvSpPr>
          <p:nvPr>
            <p:ph type="sldNum" sz="quarter" idx="3"/>
          </p:nvPr>
        </p:nvSpPr>
        <p:spPr>
          <a:xfrm>
            <a:off x="3889111" y="9496436"/>
            <a:ext cx="2975240" cy="499904"/>
          </a:xfrm>
          <a:prstGeom prst="rect">
            <a:avLst/>
          </a:prstGeom>
        </p:spPr>
        <p:txBody>
          <a:bodyPr vert="horz" lIns="93162" tIns="46581" rIns="93162" bIns="46581" rtlCol="0" anchor="b"/>
          <a:lstStyle>
            <a:lvl1pPr algn="r">
              <a:defRPr sz="1200"/>
            </a:lvl1pPr>
          </a:lstStyle>
          <a:p>
            <a:fld id="{14BF1F67-8C64-4188-A27E-11A7F70216EF}" type="slidenum">
              <a:rPr lang="en-GB" smtClean="0"/>
              <a:pPr/>
              <a:t>‹#›</a:t>
            </a:fld>
            <a:endParaRPr lang="en-GB" dirty="0"/>
          </a:p>
        </p:txBody>
      </p:sp>
    </p:spTree>
    <p:extLst>
      <p:ext uri="{BB962C8B-B14F-4D97-AF65-F5344CB8AC3E}">
        <p14:creationId xmlns:p14="http://schemas.microsoft.com/office/powerpoint/2010/main" val="9119901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75240" cy="499904"/>
          </a:xfrm>
          <a:prstGeom prst="rect">
            <a:avLst/>
          </a:prstGeom>
        </p:spPr>
        <p:txBody>
          <a:bodyPr vert="horz" lIns="93162" tIns="46581" rIns="93162" bIns="46581" rtlCol="0"/>
          <a:lstStyle>
            <a:lvl1pPr algn="l">
              <a:defRPr sz="1200"/>
            </a:lvl1pPr>
          </a:lstStyle>
          <a:p>
            <a:endParaRPr lang="en-GB" dirty="0"/>
          </a:p>
        </p:txBody>
      </p:sp>
      <p:sp>
        <p:nvSpPr>
          <p:cNvPr id="3" name="Date Placeholder 2"/>
          <p:cNvSpPr>
            <a:spLocks noGrp="1"/>
          </p:cNvSpPr>
          <p:nvPr>
            <p:ph type="dt" idx="1"/>
          </p:nvPr>
        </p:nvSpPr>
        <p:spPr>
          <a:xfrm>
            <a:off x="3889111" y="0"/>
            <a:ext cx="2975240" cy="499904"/>
          </a:xfrm>
          <a:prstGeom prst="rect">
            <a:avLst/>
          </a:prstGeom>
        </p:spPr>
        <p:txBody>
          <a:bodyPr vert="horz" lIns="93162" tIns="46581" rIns="93162" bIns="46581" rtlCol="0"/>
          <a:lstStyle>
            <a:lvl1pPr algn="r">
              <a:defRPr sz="1200"/>
            </a:lvl1pPr>
          </a:lstStyle>
          <a:p>
            <a:fld id="{5D0295F6-29C7-4BC8-B486-C4C6F1F85857}" type="datetimeFigureOut">
              <a:rPr lang="en-GB" smtClean="0"/>
              <a:pPr/>
              <a:t>01/09/2023</a:t>
            </a:fld>
            <a:endParaRPr lang="en-GB" dirty="0"/>
          </a:p>
        </p:txBody>
      </p:sp>
      <p:sp>
        <p:nvSpPr>
          <p:cNvPr id="4" name="Slide Image Placeholder 3"/>
          <p:cNvSpPr>
            <a:spLocks noGrp="1" noRot="1" noChangeAspect="1"/>
          </p:cNvSpPr>
          <p:nvPr>
            <p:ph type="sldImg" idx="2"/>
          </p:nvPr>
        </p:nvSpPr>
        <p:spPr>
          <a:xfrm>
            <a:off x="933450" y="749300"/>
            <a:ext cx="4999038" cy="3749675"/>
          </a:xfrm>
          <a:prstGeom prst="rect">
            <a:avLst/>
          </a:prstGeom>
          <a:noFill/>
          <a:ln w="12700">
            <a:solidFill>
              <a:prstClr val="black"/>
            </a:solidFill>
          </a:ln>
        </p:spPr>
        <p:txBody>
          <a:bodyPr vert="horz" lIns="93162" tIns="46581" rIns="93162" bIns="46581" rtlCol="0" anchor="ctr"/>
          <a:lstStyle/>
          <a:p>
            <a:endParaRPr lang="en-GB" dirty="0"/>
          </a:p>
        </p:txBody>
      </p:sp>
      <p:sp>
        <p:nvSpPr>
          <p:cNvPr id="5" name="Notes Placeholder 4"/>
          <p:cNvSpPr>
            <a:spLocks noGrp="1"/>
          </p:cNvSpPr>
          <p:nvPr>
            <p:ph type="body" sz="quarter" idx="3"/>
          </p:nvPr>
        </p:nvSpPr>
        <p:spPr>
          <a:xfrm>
            <a:off x="686594" y="4749086"/>
            <a:ext cx="5492750" cy="4499134"/>
          </a:xfrm>
          <a:prstGeom prst="rect">
            <a:avLst/>
          </a:prstGeom>
        </p:spPr>
        <p:txBody>
          <a:bodyPr vert="horz" lIns="93162" tIns="46581" rIns="93162" bIns="46581"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1" y="9496436"/>
            <a:ext cx="2975240" cy="499904"/>
          </a:xfrm>
          <a:prstGeom prst="rect">
            <a:avLst/>
          </a:prstGeom>
        </p:spPr>
        <p:txBody>
          <a:bodyPr vert="horz" lIns="93162" tIns="46581" rIns="93162" bIns="46581"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9111" y="9496436"/>
            <a:ext cx="2975240" cy="499904"/>
          </a:xfrm>
          <a:prstGeom prst="rect">
            <a:avLst/>
          </a:prstGeom>
        </p:spPr>
        <p:txBody>
          <a:bodyPr vert="horz" lIns="93162" tIns="46581" rIns="93162" bIns="46581" rtlCol="0" anchor="b"/>
          <a:lstStyle>
            <a:lvl1pPr algn="r">
              <a:defRPr sz="1200"/>
            </a:lvl1pPr>
          </a:lstStyle>
          <a:p>
            <a:fld id="{AB6DCF59-3C3C-4B8A-82C0-288D5642E688}" type="slidenum">
              <a:rPr lang="en-GB" smtClean="0"/>
              <a:pPr/>
              <a:t>‹#›</a:t>
            </a:fld>
            <a:endParaRPr lang="en-GB" dirty="0"/>
          </a:p>
        </p:txBody>
      </p:sp>
    </p:spTree>
    <p:extLst>
      <p:ext uri="{BB962C8B-B14F-4D97-AF65-F5344CB8AC3E}">
        <p14:creationId xmlns:p14="http://schemas.microsoft.com/office/powerpoint/2010/main" val="23206196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B6DCF59-3C3C-4B8A-82C0-288D5642E688}" type="slidenum">
              <a:rPr lang="en-GB" smtClean="0"/>
              <a:pPr/>
              <a:t>1</a:t>
            </a:fld>
            <a:endParaRPr lang="en-GB" dirty="0"/>
          </a:p>
        </p:txBody>
      </p:sp>
    </p:spTree>
    <p:extLst>
      <p:ext uri="{BB962C8B-B14F-4D97-AF65-F5344CB8AC3E}">
        <p14:creationId xmlns:p14="http://schemas.microsoft.com/office/powerpoint/2010/main" val="7044933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ltLang="en-US" dirty="0"/>
          </a:p>
        </p:txBody>
      </p:sp>
      <p:sp>
        <p:nvSpPr>
          <p:cNvPr id="18436" name="Slide Number Placeholder 3"/>
          <p:cNvSpPr txBox="1">
            <a:spLocks noGrp="1"/>
          </p:cNvSpPr>
          <p:nvPr/>
        </p:nvSpPr>
        <p:spPr bwMode="auto">
          <a:xfrm>
            <a:off x="3888911" y="9497180"/>
            <a:ext cx="2975539" cy="499242"/>
          </a:xfrm>
          <a:prstGeom prst="rect">
            <a:avLst/>
          </a:prstGeom>
          <a:noFill/>
          <a:ln>
            <a:miter lim="800000"/>
            <a:headEnd/>
            <a:tailEnd/>
          </a:ln>
        </p:spPr>
        <p:txBody>
          <a:bodyPr lIns="96637" tIns="48319" rIns="96637" bIns="48319" anchor="b"/>
          <a:lstStyle/>
          <a:p>
            <a:pPr marL="0" marR="0" lvl="0" indent="0" algn="r" defTabSz="914400" rtl="0" eaLnBrk="1" fontAlgn="auto" latinLnBrk="0" hangingPunct="1">
              <a:lnSpc>
                <a:spcPct val="100000"/>
              </a:lnSpc>
              <a:spcBef>
                <a:spcPts val="0"/>
              </a:spcBef>
              <a:spcAft>
                <a:spcPts val="0"/>
              </a:spcAft>
              <a:buClrTx/>
              <a:buSzTx/>
              <a:buFontTx/>
              <a:buNone/>
              <a:tabLst/>
              <a:defRPr/>
            </a:pPr>
            <a:fld id="{BE9CD8FC-6DAE-4B38-ACC3-7CB7585F24E5}" type="slidenum">
              <a:rPr kumimoji="0" lang="en-GB" sz="1200" b="0" i="0" u="none" strike="noStrike" kern="1200" cap="none" spc="0" normalizeH="0" baseline="0" noProof="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GB"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253300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ltLang="en-US" dirty="0"/>
          </a:p>
        </p:txBody>
      </p:sp>
      <p:sp>
        <p:nvSpPr>
          <p:cNvPr id="18436" name="Slide Number Placeholder 3"/>
          <p:cNvSpPr txBox="1">
            <a:spLocks noGrp="1"/>
          </p:cNvSpPr>
          <p:nvPr/>
        </p:nvSpPr>
        <p:spPr bwMode="auto">
          <a:xfrm>
            <a:off x="3888911" y="9497180"/>
            <a:ext cx="2975539" cy="499242"/>
          </a:xfrm>
          <a:prstGeom prst="rect">
            <a:avLst/>
          </a:prstGeom>
          <a:noFill/>
          <a:ln>
            <a:miter lim="800000"/>
            <a:headEnd/>
            <a:tailEnd/>
          </a:ln>
        </p:spPr>
        <p:txBody>
          <a:bodyPr lIns="96637" tIns="48319" rIns="96637" bIns="48319" anchor="b"/>
          <a:lstStyle/>
          <a:p>
            <a:pPr marL="0" marR="0" lvl="0" indent="0" algn="r" defTabSz="914400" rtl="0" eaLnBrk="1" fontAlgn="auto" latinLnBrk="0" hangingPunct="1">
              <a:lnSpc>
                <a:spcPct val="100000"/>
              </a:lnSpc>
              <a:spcBef>
                <a:spcPts val="0"/>
              </a:spcBef>
              <a:spcAft>
                <a:spcPts val="0"/>
              </a:spcAft>
              <a:buClrTx/>
              <a:buSzTx/>
              <a:buFontTx/>
              <a:buNone/>
              <a:tabLst/>
              <a:defRPr/>
            </a:pPr>
            <a:fld id="{BE9CD8FC-6DAE-4B38-ACC3-7CB7585F24E5}" type="slidenum">
              <a:rPr kumimoji="0" lang="en-GB" sz="1200" b="0" i="0" u="none" strike="noStrike" kern="1200" cap="none" spc="0" normalizeH="0" baseline="0" noProof="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GB"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66159258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ltLang="en-US" dirty="0"/>
          </a:p>
        </p:txBody>
      </p:sp>
      <p:sp>
        <p:nvSpPr>
          <p:cNvPr id="18436" name="Slide Number Placeholder 3"/>
          <p:cNvSpPr txBox="1">
            <a:spLocks noGrp="1"/>
          </p:cNvSpPr>
          <p:nvPr/>
        </p:nvSpPr>
        <p:spPr bwMode="auto">
          <a:xfrm>
            <a:off x="3888911" y="9497180"/>
            <a:ext cx="2975539" cy="499242"/>
          </a:xfrm>
          <a:prstGeom prst="rect">
            <a:avLst/>
          </a:prstGeom>
          <a:noFill/>
          <a:ln>
            <a:miter lim="800000"/>
            <a:headEnd/>
            <a:tailEnd/>
          </a:ln>
        </p:spPr>
        <p:txBody>
          <a:bodyPr lIns="96637" tIns="48319" rIns="96637" bIns="48319" anchor="b"/>
          <a:lstStyle/>
          <a:p>
            <a:pPr marL="0" marR="0" lvl="0" indent="0" algn="r" defTabSz="914400" rtl="0" eaLnBrk="1" fontAlgn="auto" latinLnBrk="0" hangingPunct="1">
              <a:lnSpc>
                <a:spcPct val="100000"/>
              </a:lnSpc>
              <a:spcBef>
                <a:spcPts val="0"/>
              </a:spcBef>
              <a:spcAft>
                <a:spcPts val="0"/>
              </a:spcAft>
              <a:buClrTx/>
              <a:buSzTx/>
              <a:buFontTx/>
              <a:buNone/>
              <a:tabLst/>
              <a:defRPr/>
            </a:pPr>
            <a:fld id="{BE9CD8FC-6DAE-4B38-ACC3-7CB7585F24E5}" type="slidenum">
              <a:rPr kumimoji="0" lang="en-GB" sz="1200" b="0" i="0" u="none" strike="noStrike" kern="1200" cap="none" spc="0" normalizeH="0" baseline="0" noProof="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GB"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01698894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ltLang="en-US" dirty="0"/>
          </a:p>
        </p:txBody>
      </p:sp>
      <p:sp>
        <p:nvSpPr>
          <p:cNvPr id="18436" name="Slide Number Placeholder 3"/>
          <p:cNvSpPr txBox="1">
            <a:spLocks noGrp="1"/>
          </p:cNvSpPr>
          <p:nvPr/>
        </p:nvSpPr>
        <p:spPr bwMode="auto">
          <a:xfrm>
            <a:off x="4143376" y="9120188"/>
            <a:ext cx="3170239" cy="479425"/>
          </a:xfrm>
          <a:prstGeom prst="rect">
            <a:avLst/>
          </a:prstGeom>
          <a:noFill/>
          <a:ln>
            <a:miter lim="800000"/>
            <a:headEnd/>
            <a:tailEnd/>
          </a:ln>
        </p:spPr>
        <p:txBody>
          <a:bodyPr lIns="96637" tIns="48319" rIns="96637" bIns="48319" anchor="b"/>
          <a:lstStyle/>
          <a:p>
            <a:pPr marL="0" marR="0" lvl="0" indent="0" algn="r" defTabSz="914400" rtl="0" eaLnBrk="1" fontAlgn="auto" latinLnBrk="0" hangingPunct="1">
              <a:lnSpc>
                <a:spcPct val="100000"/>
              </a:lnSpc>
              <a:spcBef>
                <a:spcPts val="0"/>
              </a:spcBef>
              <a:spcAft>
                <a:spcPts val="0"/>
              </a:spcAft>
              <a:buClrTx/>
              <a:buSzTx/>
              <a:buFontTx/>
              <a:buNone/>
              <a:tabLst/>
              <a:defRPr/>
            </a:pPr>
            <a:fld id="{BE9CD8FC-6DAE-4B38-ACC3-7CB7585F24E5}" type="slidenum">
              <a:rPr kumimoji="0" lang="en-GB" sz="1200" b="0" i="0" u="none" strike="noStrike" kern="1200" cap="none" spc="0" normalizeH="0" baseline="0" noProof="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GB"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95448493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ltLang="en-US" dirty="0"/>
          </a:p>
        </p:txBody>
      </p:sp>
      <p:sp>
        <p:nvSpPr>
          <p:cNvPr id="18436" name="Slide Number Placeholder 3"/>
          <p:cNvSpPr txBox="1">
            <a:spLocks noGrp="1"/>
          </p:cNvSpPr>
          <p:nvPr/>
        </p:nvSpPr>
        <p:spPr bwMode="auto">
          <a:xfrm>
            <a:off x="4143376" y="9120188"/>
            <a:ext cx="3170239" cy="479425"/>
          </a:xfrm>
          <a:prstGeom prst="rect">
            <a:avLst/>
          </a:prstGeom>
          <a:noFill/>
          <a:ln>
            <a:miter lim="800000"/>
            <a:headEnd/>
            <a:tailEnd/>
          </a:ln>
        </p:spPr>
        <p:txBody>
          <a:bodyPr lIns="96637" tIns="48319" rIns="96637" bIns="48319" anchor="b"/>
          <a:lstStyle/>
          <a:p>
            <a:pPr marL="0" marR="0" lvl="0" indent="0" algn="r" defTabSz="914400" rtl="0" eaLnBrk="1" fontAlgn="auto" latinLnBrk="0" hangingPunct="1">
              <a:lnSpc>
                <a:spcPct val="100000"/>
              </a:lnSpc>
              <a:spcBef>
                <a:spcPts val="0"/>
              </a:spcBef>
              <a:spcAft>
                <a:spcPts val="0"/>
              </a:spcAft>
              <a:buClrTx/>
              <a:buSzTx/>
              <a:buFontTx/>
              <a:buNone/>
              <a:tabLst/>
              <a:defRPr/>
            </a:pPr>
            <a:fld id="{BE9CD8FC-6DAE-4B38-ACC3-7CB7585F24E5}" type="slidenum">
              <a:rPr kumimoji="0" lang="en-GB" sz="1200" b="0" i="0" u="none" strike="noStrike" kern="1200" cap="none" spc="0" normalizeH="0" baseline="0" noProof="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GB"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86389374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ltLang="en-US" dirty="0"/>
          </a:p>
        </p:txBody>
      </p:sp>
      <p:sp>
        <p:nvSpPr>
          <p:cNvPr id="18436" name="Slide Number Placeholder 3"/>
          <p:cNvSpPr txBox="1">
            <a:spLocks noGrp="1"/>
          </p:cNvSpPr>
          <p:nvPr/>
        </p:nvSpPr>
        <p:spPr bwMode="auto">
          <a:xfrm>
            <a:off x="4143376" y="9120188"/>
            <a:ext cx="3170239" cy="479425"/>
          </a:xfrm>
          <a:prstGeom prst="rect">
            <a:avLst/>
          </a:prstGeom>
          <a:noFill/>
          <a:ln>
            <a:miter lim="800000"/>
            <a:headEnd/>
            <a:tailEnd/>
          </a:ln>
        </p:spPr>
        <p:txBody>
          <a:bodyPr lIns="96637" tIns="48319" rIns="96637" bIns="48319" anchor="b"/>
          <a:lstStyle/>
          <a:p>
            <a:pPr marL="0" marR="0" lvl="0" indent="0" algn="r" defTabSz="914400" rtl="0" eaLnBrk="1" fontAlgn="auto" latinLnBrk="0" hangingPunct="1">
              <a:lnSpc>
                <a:spcPct val="100000"/>
              </a:lnSpc>
              <a:spcBef>
                <a:spcPts val="0"/>
              </a:spcBef>
              <a:spcAft>
                <a:spcPts val="0"/>
              </a:spcAft>
              <a:buClrTx/>
              <a:buSzTx/>
              <a:buFontTx/>
              <a:buNone/>
              <a:tabLst/>
              <a:defRPr/>
            </a:pPr>
            <a:fld id="{BE9CD8FC-6DAE-4B38-ACC3-7CB7585F24E5}" type="slidenum">
              <a:rPr kumimoji="0" lang="en-GB" sz="1200" b="0" i="0" u="none" strike="noStrike" kern="1200" cap="none" spc="0" normalizeH="0" baseline="0" noProof="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GB"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01769659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ltLang="en-US" dirty="0"/>
          </a:p>
        </p:txBody>
      </p:sp>
      <p:sp>
        <p:nvSpPr>
          <p:cNvPr id="18436" name="Slide Number Placeholder 3"/>
          <p:cNvSpPr txBox="1">
            <a:spLocks noGrp="1"/>
          </p:cNvSpPr>
          <p:nvPr/>
        </p:nvSpPr>
        <p:spPr bwMode="auto">
          <a:xfrm>
            <a:off x="4143376" y="9120188"/>
            <a:ext cx="3170239" cy="479425"/>
          </a:xfrm>
          <a:prstGeom prst="rect">
            <a:avLst/>
          </a:prstGeom>
          <a:noFill/>
          <a:ln>
            <a:miter lim="800000"/>
            <a:headEnd/>
            <a:tailEnd/>
          </a:ln>
        </p:spPr>
        <p:txBody>
          <a:bodyPr lIns="96637" tIns="48319" rIns="96637" bIns="48319" anchor="b"/>
          <a:lstStyle/>
          <a:p>
            <a:pPr marL="0" marR="0" lvl="0" indent="0" algn="r" defTabSz="914400" rtl="0" eaLnBrk="1" fontAlgn="auto" latinLnBrk="0" hangingPunct="1">
              <a:lnSpc>
                <a:spcPct val="100000"/>
              </a:lnSpc>
              <a:spcBef>
                <a:spcPts val="0"/>
              </a:spcBef>
              <a:spcAft>
                <a:spcPts val="0"/>
              </a:spcAft>
              <a:buClrTx/>
              <a:buSzTx/>
              <a:buFontTx/>
              <a:buNone/>
              <a:tabLst/>
              <a:defRPr/>
            </a:pPr>
            <a:fld id="{BE9CD8FC-6DAE-4B38-ACC3-7CB7585F24E5}" type="slidenum">
              <a:rPr kumimoji="0" lang="en-GB" sz="1200" b="0" i="0" u="none" strike="noStrike" kern="1200" cap="none" spc="0" normalizeH="0" baseline="0" noProof="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GB"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45722545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ltLang="en-US" dirty="0"/>
          </a:p>
        </p:txBody>
      </p:sp>
      <p:sp>
        <p:nvSpPr>
          <p:cNvPr id="18436" name="Slide Number Placeholder 3"/>
          <p:cNvSpPr txBox="1">
            <a:spLocks noGrp="1"/>
          </p:cNvSpPr>
          <p:nvPr/>
        </p:nvSpPr>
        <p:spPr bwMode="auto">
          <a:xfrm>
            <a:off x="3888911" y="9497180"/>
            <a:ext cx="2975539" cy="499242"/>
          </a:xfrm>
          <a:prstGeom prst="rect">
            <a:avLst/>
          </a:prstGeom>
          <a:noFill/>
          <a:ln>
            <a:miter lim="800000"/>
            <a:headEnd/>
            <a:tailEnd/>
          </a:ln>
        </p:spPr>
        <p:txBody>
          <a:bodyPr lIns="96637" tIns="48319" rIns="96637" bIns="48319" anchor="b"/>
          <a:lstStyle/>
          <a:p>
            <a:pPr marL="0" marR="0" lvl="0" indent="0" algn="r" defTabSz="914400" rtl="0" eaLnBrk="1" fontAlgn="auto" latinLnBrk="0" hangingPunct="1">
              <a:lnSpc>
                <a:spcPct val="100000"/>
              </a:lnSpc>
              <a:spcBef>
                <a:spcPts val="0"/>
              </a:spcBef>
              <a:spcAft>
                <a:spcPts val="0"/>
              </a:spcAft>
              <a:buClrTx/>
              <a:buSzTx/>
              <a:buFontTx/>
              <a:buNone/>
              <a:tabLst/>
              <a:defRPr/>
            </a:pPr>
            <a:fld id="{BE9CD8FC-6DAE-4B38-ACC3-7CB7585F24E5}" type="slidenum">
              <a:rPr kumimoji="0" lang="en-GB" sz="1200" b="0" i="0" u="none" strike="noStrike" kern="1200" cap="none" spc="0" normalizeH="0" baseline="0" noProof="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GB"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95448493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ltLang="en-US" dirty="0"/>
          </a:p>
        </p:txBody>
      </p:sp>
      <p:sp>
        <p:nvSpPr>
          <p:cNvPr id="18436" name="Slide Number Placeholder 3"/>
          <p:cNvSpPr txBox="1">
            <a:spLocks noGrp="1"/>
          </p:cNvSpPr>
          <p:nvPr/>
        </p:nvSpPr>
        <p:spPr bwMode="auto">
          <a:xfrm>
            <a:off x="3888911" y="9497180"/>
            <a:ext cx="2975539" cy="499242"/>
          </a:xfrm>
          <a:prstGeom prst="rect">
            <a:avLst/>
          </a:prstGeom>
          <a:noFill/>
          <a:ln>
            <a:miter lim="800000"/>
            <a:headEnd/>
            <a:tailEnd/>
          </a:ln>
        </p:spPr>
        <p:txBody>
          <a:bodyPr lIns="96637" tIns="48319" rIns="96637" bIns="48319" anchor="b"/>
          <a:lstStyle/>
          <a:p>
            <a:pPr marL="0" marR="0" lvl="0" indent="0" algn="r" defTabSz="914400" rtl="0" eaLnBrk="1" fontAlgn="auto" latinLnBrk="0" hangingPunct="1">
              <a:lnSpc>
                <a:spcPct val="100000"/>
              </a:lnSpc>
              <a:spcBef>
                <a:spcPts val="0"/>
              </a:spcBef>
              <a:spcAft>
                <a:spcPts val="0"/>
              </a:spcAft>
              <a:buClrTx/>
              <a:buSzTx/>
              <a:buFontTx/>
              <a:buNone/>
              <a:tabLst/>
              <a:defRPr/>
            </a:pPr>
            <a:fld id="{BE9CD8FC-6DAE-4B38-ACC3-7CB7585F24E5}" type="slidenum">
              <a:rPr kumimoji="0" lang="en-GB" sz="1200" b="0" i="0" u="none" strike="noStrike" kern="1200" cap="none" spc="0" normalizeH="0" baseline="0" noProof="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GB"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77178203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ltLang="en-US" dirty="0"/>
          </a:p>
        </p:txBody>
      </p:sp>
      <p:sp>
        <p:nvSpPr>
          <p:cNvPr id="18436" name="Slide Number Placeholder 3"/>
          <p:cNvSpPr txBox="1">
            <a:spLocks noGrp="1"/>
          </p:cNvSpPr>
          <p:nvPr/>
        </p:nvSpPr>
        <p:spPr bwMode="auto">
          <a:xfrm>
            <a:off x="3888911" y="9497180"/>
            <a:ext cx="2975539" cy="499242"/>
          </a:xfrm>
          <a:prstGeom prst="rect">
            <a:avLst/>
          </a:prstGeom>
          <a:noFill/>
          <a:ln>
            <a:miter lim="800000"/>
            <a:headEnd/>
            <a:tailEnd/>
          </a:ln>
        </p:spPr>
        <p:txBody>
          <a:bodyPr lIns="96637" tIns="48319" rIns="96637" bIns="48319" anchor="b"/>
          <a:lstStyle/>
          <a:p>
            <a:pPr marL="0" marR="0" lvl="0" indent="0" algn="r" defTabSz="914400" rtl="0" eaLnBrk="1" fontAlgn="auto" latinLnBrk="0" hangingPunct="1">
              <a:lnSpc>
                <a:spcPct val="100000"/>
              </a:lnSpc>
              <a:spcBef>
                <a:spcPts val="0"/>
              </a:spcBef>
              <a:spcAft>
                <a:spcPts val="0"/>
              </a:spcAft>
              <a:buClrTx/>
              <a:buSzTx/>
              <a:buFontTx/>
              <a:buNone/>
              <a:tabLst/>
              <a:defRPr/>
            </a:pPr>
            <a:fld id="{BE9CD8FC-6DAE-4B38-ACC3-7CB7585F24E5}" type="slidenum">
              <a:rPr kumimoji="0" lang="en-GB" sz="1200" b="0" i="0" u="none" strike="noStrike" kern="1200" cap="none" spc="0" normalizeH="0" baseline="0" noProof="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GB"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5081047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ea typeface="MS PGothic" pitchFamily="34" charset="-128"/>
              </a:defRPr>
            </a:lvl1pPr>
            <a:lvl2pPr marL="756940" indent="-291131" eaLnBrk="0" hangingPunct="0">
              <a:defRPr sz="2400">
                <a:solidFill>
                  <a:schemeClr val="tx1"/>
                </a:solidFill>
                <a:latin typeface="Times New Roman" pitchFamily="18" charset="0"/>
                <a:ea typeface="MS PGothic" pitchFamily="34" charset="-128"/>
              </a:defRPr>
            </a:lvl2pPr>
            <a:lvl3pPr marL="1164523" indent="-232904" eaLnBrk="0" hangingPunct="0">
              <a:defRPr sz="2400">
                <a:solidFill>
                  <a:schemeClr val="tx1"/>
                </a:solidFill>
                <a:latin typeface="Times New Roman" pitchFamily="18" charset="0"/>
                <a:ea typeface="MS PGothic" pitchFamily="34" charset="-128"/>
              </a:defRPr>
            </a:lvl3pPr>
            <a:lvl4pPr marL="1630333" indent="-232904" eaLnBrk="0" hangingPunct="0">
              <a:defRPr sz="2400">
                <a:solidFill>
                  <a:schemeClr val="tx1"/>
                </a:solidFill>
                <a:latin typeface="Times New Roman" pitchFamily="18" charset="0"/>
                <a:ea typeface="MS PGothic" pitchFamily="34" charset="-128"/>
              </a:defRPr>
            </a:lvl4pPr>
            <a:lvl5pPr marL="2096143" indent="-232904" eaLnBrk="0" hangingPunct="0">
              <a:defRPr sz="2400">
                <a:solidFill>
                  <a:schemeClr val="tx1"/>
                </a:solidFill>
                <a:latin typeface="Times New Roman" pitchFamily="18" charset="0"/>
                <a:ea typeface="MS PGothic" pitchFamily="34" charset="-128"/>
              </a:defRPr>
            </a:lvl5pPr>
            <a:lvl6pPr marL="2561950" indent="-232904" defTabSz="46581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3027760" indent="-232904" defTabSz="46581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93570" indent="-232904" defTabSz="46581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959379" indent="-232904" defTabSz="46581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eaLnBrk="1" hangingPunct="1"/>
            <a:fld id="{B8EC0D51-D9AF-4A65-BF6F-98295766D6DD}" type="slidenum">
              <a:rPr lang="en-US" altLang="ja-JP" sz="1200">
                <a:latin typeface="Arial" pitchFamily="34" charset="0"/>
              </a:rPr>
              <a:pPr eaLnBrk="1" hangingPunct="1"/>
              <a:t>2</a:t>
            </a:fld>
            <a:endParaRPr lang="en-US" altLang="ja-JP" sz="1200" dirty="0">
              <a:latin typeface="Arial" pitchFamily="34" charset="0"/>
            </a:endParaRPr>
          </a:p>
        </p:txBody>
      </p:sp>
      <p:sp>
        <p:nvSpPr>
          <p:cNvPr id="21506"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Date Placeholder 4"/>
          <p:cNvSpPr>
            <a:spLocks noGrp="1"/>
          </p:cNvSpPr>
          <p:nvPr>
            <p:ph type="dt" sz="quarter"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ea typeface="MS PGothic" pitchFamily="34" charset="-128"/>
              </a:defRPr>
            </a:lvl1pPr>
            <a:lvl2pPr marL="756940" indent="-291131" eaLnBrk="0" hangingPunct="0">
              <a:defRPr sz="2400">
                <a:solidFill>
                  <a:schemeClr val="tx1"/>
                </a:solidFill>
                <a:latin typeface="Times New Roman" pitchFamily="18" charset="0"/>
                <a:ea typeface="MS PGothic" pitchFamily="34" charset="-128"/>
              </a:defRPr>
            </a:lvl2pPr>
            <a:lvl3pPr marL="1164523" indent="-232904" eaLnBrk="0" hangingPunct="0">
              <a:defRPr sz="2400">
                <a:solidFill>
                  <a:schemeClr val="tx1"/>
                </a:solidFill>
                <a:latin typeface="Times New Roman" pitchFamily="18" charset="0"/>
                <a:ea typeface="MS PGothic" pitchFamily="34" charset="-128"/>
              </a:defRPr>
            </a:lvl3pPr>
            <a:lvl4pPr marL="1630333" indent="-232904" eaLnBrk="0" hangingPunct="0">
              <a:defRPr sz="2400">
                <a:solidFill>
                  <a:schemeClr val="tx1"/>
                </a:solidFill>
                <a:latin typeface="Times New Roman" pitchFamily="18" charset="0"/>
                <a:ea typeface="MS PGothic" pitchFamily="34" charset="-128"/>
              </a:defRPr>
            </a:lvl4pPr>
            <a:lvl5pPr marL="2096143" indent="-232904" eaLnBrk="0" hangingPunct="0">
              <a:defRPr sz="2400">
                <a:solidFill>
                  <a:schemeClr val="tx1"/>
                </a:solidFill>
                <a:latin typeface="Times New Roman" pitchFamily="18" charset="0"/>
                <a:ea typeface="MS PGothic" pitchFamily="34" charset="-128"/>
              </a:defRPr>
            </a:lvl5pPr>
            <a:lvl6pPr marL="2561950" indent="-232904" defTabSz="46581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3027760" indent="-232904" defTabSz="46581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93570" indent="-232904" defTabSz="46581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959379" indent="-232904" defTabSz="46581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eaLnBrk="1" hangingPunct="1"/>
            <a:fld id="{84297872-7BAE-4E76-A125-E84DEF2C687B}" type="datetime1">
              <a:rPr lang="en-US" altLang="ja-JP" sz="1200">
                <a:latin typeface="Calibri" pitchFamily="34" charset="0"/>
              </a:rPr>
              <a:pPr eaLnBrk="1" hangingPunct="1"/>
              <a:t>01/09/2023</a:t>
            </a:fld>
            <a:endParaRPr lang="en-US" altLang="ja-JP" sz="1200" dirty="0">
              <a:latin typeface="Calibri" pitchFamily="34" charset="0"/>
            </a:endParaRPr>
          </a:p>
        </p:txBody>
      </p:sp>
      <p:sp>
        <p:nvSpPr>
          <p:cNvPr id="21508" name="Notes Placeholder 2"/>
          <p:cNvSpPr>
            <a:spLocks noGrp="1"/>
          </p:cNvSpPr>
          <p:nvPr>
            <p:ph type="body" idx="1"/>
          </p:nvPr>
        </p:nvSpPr>
        <p:spPr bwMode="auto">
          <a:xfrm>
            <a:off x="686594" y="4749086"/>
            <a:ext cx="5492750" cy="5248989"/>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174679" indent="-174679">
              <a:buFontTx/>
              <a:buChar char="•"/>
            </a:pPr>
            <a:endParaRPr lang="en-US" altLang="ja-JP" dirty="0">
              <a:latin typeface="Arial" pitchFamily="34" charset="0"/>
              <a:cs typeface="Arial" pitchFamily="34" charset="0"/>
            </a:endParaRPr>
          </a:p>
        </p:txBody>
      </p:sp>
    </p:spTree>
    <p:extLst>
      <p:ext uri="{BB962C8B-B14F-4D97-AF65-F5344CB8AC3E}">
        <p14:creationId xmlns:p14="http://schemas.microsoft.com/office/powerpoint/2010/main" val="377667962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ltLang="en-US" dirty="0"/>
          </a:p>
        </p:txBody>
      </p:sp>
      <p:sp>
        <p:nvSpPr>
          <p:cNvPr id="18436" name="Slide Number Placeholder 3"/>
          <p:cNvSpPr txBox="1">
            <a:spLocks noGrp="1"/>
          </p:cNvSpPr>
          <p:nvPr/>
        </p:nvSpPr>
        <p:spPr bwMode="auto">
          <a:xfrm>
            <a:off x="3888911" y="9497180"/>
            <a:ext cx="2975539" cy="499242"/>
          </a:xfrm>
          <a:prstGeom prst="rect">
            <a:avLst/>
          </a:prstGeom>
          <a:noFill/>
          <a:ln>
            <a:miter lim="800000"/>
            <a:headEnd/>
            <a:tailEnd/>
          </a:ln>
        </p:spPr>
        <p:txBody>
          <a:bodyPr lIns="96637" tIns="48319" rIns="96637" bIns="48319" anchor="b"/>
          <a:lstStyle/>
          <a:p>
            <a:pPr marL="0" marR="0" lvl="0" indent="0" algn="r" defTabSz="914400" rtl="0" eaLnBrk="1" fontAlgn="auto" latinLnBrk="0" hangingPunct="1">
              <a:lnSpc>
                <a:spcPct val="100000"/>
              </a:lnSpc>
              <a:spcBef>
                <a:spcPts val="0"/>
              </a:spcBef>
              <a:spcAft>
                <a:spcPts val="0"/>
              </a:spcAft>
              <a:buClrTx/>
              <a:buSzTx/>
              <a:buFontTx/>
              <a:buNone/>
              <a:tabLst/>
              <a:defRPr/>
            </a:pPr>
            <a:fld id="{BE9CD8FC-6DAE-4B38-ACC3-7CB7585F24E5}" type="slidenum">
              <a:rPr kumimoji="0" lang="en-GB" sz="1200" b="0" i="0" u="none" strike="noStrike" kern="1200" cap="none" spc="0" normalizeH="0" baseline="0" noProof="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GB"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40104361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ltLang="en-US" dirty="0"/>
          </a:p>
        </p:txBody>
      </p:sp>
      <p:sp>
        <p:nvSpPr>
          <p:cNvPr id="18436" name="Slide Number Placeholder 3"/>
          <p:cNvSpPr txBox="1">
            <a:spLocks noGrp="1"/>
          </p:cNvSpPr>
          <p:nvPr/>
        </p:nvSpPr>
        <p:spPr bwMode="auto">
          <a:xfrm>
            <a:off x="3888911" y="9497180"/>
            <a:ext cx="2975539" cy="499242"/>
          </a:xfrm>
          <a:prstGeom prst="rect">
            <a:avLst/>
          </a:prstGeom>
          <a:noFill/>
          <a:ln>
            <a:miter lim="800000"/>
            <a:headEnd/>
            <a:tailEnd/>
          </a:ln>
        </p:spPr>
        <p:txBody>
          <a:bodyPr lIns="96637" tIns="48319" rIns="96637" bIns="48319" anchor="b"/>
          <a:lstStyle/>
          <a:p>
            <a:pPr marL="0" marR="0" lvl="0" indent="0" algn="r" defTabSz="914400" rtl="0" eaLnBrk="1" fontAlgn="auto" latinLnBrk="0" hangingPunct="1">
              <a:lnSpc>
                <a:spcPct val="100000"/>
              </a:lnSpc>
              <a:spcBef>
                <a:spcPts val="0"/>
              </a:spcBef>
              <a:spcAft>
                <a:spcPts val="0"/>
              </a:spcAft>
              <a:buClrTx/>
              <a:buSzTx/>
              <a:buFontTx/>
              <a:buNone/>
              <a:tabLst/>
              <a:defRPr/>
            </a:pPr>
            <a:fld id="{BE9CD8FC-6DAE-4B38-ACC3-7CB7585F24E5}" type="slidenum">
              <a:rPr kumimoji="0" lang="en-GB" sz="1200" b="0" i="0" u="none" strike="noStrike" kern="1200" cap="none" spc="0" normalizeH="0" baseline="0" noProof="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GB"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59293496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ltLang="en-US" dirty="0"/>
          </a:p>
        </p:txBody>
      </p:sp>
      <p:sp>
        <p:nvSpPr>
          <p:cNvPr id="18436" name="Slide Number Placeholder 3"/>
          <p:cNvSpPr txBox="1">
            <a:spLocks noGrp="1"/>
          </p:cNvSpPr>
          <p:nvPr/>
        </p:nvSpPr>
        <p:spPr bwMode="auto">
          <a:xfrm>
            <a:off x="3888911" y="9497180"/>
            <a:ext cx="2975539" cy="499242"/>
          </a:xfrm>
          <a:prstGeom prst="rect">
            <a:avLst/>
          </a:prstGeom>
          <a:noFill/>
          <a:ln>
            <a:miter lim="800000"/>
            <a:headEnd/>
            <a:tailEnd/>
          </a:ln>
        </p:spPr>
        <p:txBody>
          <a:bodyPr lIns="96637" tIns="48319" rIns="96637" bIns="48319" anchor="b"/>
          <a:lstStyle/>
          <a:p>
            <a:pPr marL="0" marR="0" lvl="0" indent="0" algn="r" defTabSz="914400" rtl="0" eaLnBrk="1" fontAlgn="auto" latinLnBrk="0" hangingPunct="1">
              <a:lnSpc>
                <a:spcPct val="100000"/>
              </a:lnSpc>
              <a:spcBef>
                <a:spcPts val="0"/>
              </a:spcBef>
              <a:spcAft>
                <a:spcPts val="0"/>
              </a:spcAft>
              <a:buClrTx/>
              <a:buSzTx/>
              <a:buFontTx/>
              <a:buNone/>
              <a:tabLst/>
              <a:defRPr/>
            </a:pPr>
            <a:fld id="{BE9CD8FC-6DAE-4B38-ACC3-7CB7585F24E5}" type="slidenum">
              <a:rPr kumimoji="0" lang="en-GB" sz="1200" b="0" i="0" u="none" strike="noStrike" kern="1200" cap="none" spc="0" normalizeH="0" baseline="0" noProof="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en-GB"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22992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ltLang="en-US" dirty="0"/>
          </a:p>
        </p:txBody>
      </p:sp>
      <p:sp>
        <p:nvSpPr>
          <p:cNvPr id="18436" name="Slide Number Placeholder 3"/>
          <p:cNvSpPr txBox="1">
            <a:spLocks noGrp="1"/>
          </p:cNvSpPr>
          <p:nvPr/>
        </p:nvSpPr>
        <p:spPr bwMode="auto">
          <a:xfrm>
            <a:off x="3888911" y="9497180"/>
            <a:ext cx="2975539" cy="499242"/>
          </a:xfrm>
          <a:prstGeom prst="rect">
            <a:avLst/>
          </a:prstGeom>
          <a:noFill/>
          <a:ln>
            <a:miter lim="800000"/>
            <a:headEnd/>
            <a:tailEnd/>
          </a:ln>
        </p:spPr>
        <p:txBody>
          <a:bodyPr lIns="96637" tIns="48319" rIns="96637" bIns="48319" anchor="b"/>
          <a:lstStyle/>
          <a:p>
            <a:pPr algn="r">
              <a:defRPr/>
            </a:pPr>
            <a:fld id="{BE9CD8FC-6DAE-4B38-ACC3-7CB7585F24E5}" type="slidenum">
              <a:rPr lang="en-GB" sz="1200"/>
              <a:pPr algn="r">
                <a:defRPr/>
              </a:pPr>
              <a:t>3</a:t>
            </a:fld>
            <a:endParaRPr lang="en-GB" sz="1200" dirty="0"/>
          </a:p>
        </p:txBody>
      </p:sp>
    </p:spTree>
    <p:extLst>
      <p:ext uri="{BB962C8B-B14F-4D97-AF65-F5344CB8AC3E}">
        <p14:creationId xmlns:p14="http://schemas.microsoft.com/office/powerpoint/2010/main" val="9443121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ea typeface="MS PGothic" pitchFamily="34" charset="-128"/>
              </a:defRPr>
            </a:lvl1pPr>
            <a:lvl2pPr marL="756940" indent="-291131" eaLnBrk="0" hangingPunct="0">
              <a:defRPr sz="2400">
                <a:solidFill>
                  <a:schemeClr val="tx1"/>
                </a:solidFill>
                <a:latin typeface="Times New Roman" pitchFamily="18" charset="0"/>
                <a:ea typeface="MS PGothic" pitchFamily="34" charset="-128"/>
              </a:defRPr>
            </a:lvl2pPr>
            <a:lvl3pPr marL="1164523" indent="-232904" eaLnBrk="0" hangingPunct="0">
              <a:defRPr sz="2400">
                <a:solidFill>
                  <a:schemeClr val="tx1"/>
                </a:solidFill>
                <a:latin typeface="Times New Roman" pitchFamily="18" charset="0"/>
                <a:ea typeface="MS PGothic" pitchFamily="34" charset="-128"/>
              </a:defRPr>
            </a:lvl3pPr>
            <a:lvl4pPr marL="1630333" indent="-232904" eaLnBrk="0" hangingPunct="0">
              <a:defRPr sz="2400">
                <a:solidFill>
                  <a:schemeClr val="tx1"/>
                </a:solidFill>
                <a:latin typeface="Times New Roman" pitchFamily="18" charset="0"/>
                <a:ea typeface="MS PGothic" pitchFamily="34" charset="-128"/>
              </a:defRPr>
            </a:lvl4pPr>
            <a:lvl5pPr marL="2096143" indent="-232904" eaLnBrk="0" hangingPunct="0">
              <a:defRPr sz="2400">
                <a:solidFill>
                  <a:schemeClr val="tx1"/>
                </a:solidFill>
                <a:latin typeface="Times New Roman" pitchFamily="18" charset="0"/>
                <a:ea typeface="MS PGothic" pitchFamily="34" charset="-128"/>
              </a:defRPr>
            </a:lvl5pPr>
            <a:lvl6pPr marL="2561950" indent="-232904" defTabSz="46581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3027760" indent="-232904" defTabSz="46581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93570" indent="-232904" defTabSz="46581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959379" indent="-232904" defTabSz="46581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eaLnBrk="1" hangingPunct="1"/>
            <a:fld id="{B8EC0D51-D9AF-4A65-BF6F-98295766D6DD}" type="slidenum">
              <a:rPr lang="en-US" altLang="ja-JP" sz="1200">
                <a:latin typeface="Arial" pitchFamily="34" charset="0"/>
              </a:rPr>
              <a:pPr eaLnBrk="1" hangingPunct="1"/>
              <a:t>4</a:t>
            </a:fld>
            <a:endParaRPr lang="en-US" altLang="ja-JP" sz="1200" dirty="0">
              <a:latin typeface="Arial" pitchFamily="34" charset="0"/>
            </a:endParaRPr>
          </a:p>
        </p:txBody>
      </p:sp>
      <p:sp>
        <p:nvSpPr>
          <p:cNvPr id="21506"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Date Placeholder 4"/>
          <p:cNvSpPr>
            <a:spLocks noGrp="1"/>
          </p:cNvSpPr>
          <p:nvPr>
            <p:ph type="dt" sz="quarter"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ea typeface="MS PGothic" pitchFamily="34" charset="-128"/>
              </a:defRPr>
            </a:lvl1pPr>
            <a:lvl2pPr marL="756940" indent="-291131" eaLnBrk="0" hangingPunct="0">
              <a:defRPr sz="2400">
                <a:solidFill>
                  <a:schemeClr val="tx1"/>
                </a:solidFill>
                <a:latin typeface="Times New Roman" pitchFamily="18" charset="0"/>
                <a:ea typeface="MS PGothic" pitchFamily="34" charset="-128"/>
              </a:defRPr>
            </a:lvl2pPr>
            <a:lvl3pPr marL="1164523" indent="-232904" eaLnBrk="0" hangingPunct="0">
              <a:defRPr sz="2400">
                <a:solidFill>
                  <a:schemeClr val="tx1"/>
                </a:solidFill>
                <a:latin typeface="Times New Roman" pitchFamily="18" charset="0"/>
                <a:ea typeface="MS PGothic" pitchFamily="34" charset="-128"/>
              </a:defRPr>
            </a:lvl3pPr>
            <a:lvl4pPr marL="1630333" indent="-232904" eaLnBrk="0" hangingPunct="0">
              <a:defRPr sz="2400">
                <a:solidFill>
                  <a:schemeClr val="tx1"/>
                </a:solidFill>
                <a:latin typeface="Times New Roman" pitchFamily="18" charset="0"/>
                <a:ea typeface="MS PGothic" pitchFamily="34" charset="-128"/>
              </a:defRPr>
            </a:lvl4pPr>
            <a:lvl5pPr marL="2096143" indent="-232904" eaLnBrk="0" hangingPunct="0">
              <a:defRPr sz="2400">
                <a:solidFill>
                  <a:schemeClr val="tx1"/>
                </a:solidFill>
                <a:latin typeface="Times New Roman" pitchFamily="18" charset="0"/>
                <a:ea typeface="MS PGothic" pitchFamily="34" charset="-128"/>
              </a:defRPr>
            </a:lvl5pPr>
            <a:lvl6pPr marL="2561950" indent="-232904" defTabSz="46581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3027760" indent="-232904" defTabSz="46581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93570" indent="-232904" defTabSz="46581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959379" indent="-232904" defTabSz="46581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eaLnBrk="1" hangingPunct="1"/>
            <a:fld id="{84297872-7BAE-4E76-A125-E84DEF2C687B}" type="datetime1">
              <a:rPr lang="en-US" altLang="ja-JP" sz="1200">
                <a:latin typeface="Calibri" pitchFamily="34" charset="0"/>
              </a:rPr>
              <a:pPr eaLnBrk="1" hangingPunct="1"/>
              <a:t>01/09/2023</a:t>
            </a:fld>
            <a:endParaRPr lang="en-US" altLang="ja-JP" sz="1200" dirty="0">
              <a:latin typeface="Calibri" pitchFamily="34" charset="0"/>
            </a:endParaRPr>
          </a:p>
        </p:txBody>
      </p:sp>
      <p:sp>
        <p:nvSpPr>
          <p:cNvPr id="21508" name="Notes Placeholder 2"/>
          <p:cNvSpPr>
            <a:spLocks noGrp="1"/>
          </p:cNvSpPr>
          <p:nvPr>
            <p:ph type="body" idx="1"/>
          </p:nvPr>
        </p:nvSpPr>
        <p:spPr bwMode="auto">
          <a:xfrm>
            <a:off x="686594" y="4749086"/>
            <a:ext cx="5492750" cy="5248989"/>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ja-JP" dirty="0">
              <a:latin typeface="Arial" pitchFamily="34" charset="0"/>
              <a:cs typeface="Arial" pitchFamily="34" charset="0"/>
            </a:endParaRPr>
          </a:p>
        </p:txBody>
      </p:sp>
    </p:spTree>
    <p:extLst>
      <p:ext uri="{BB962C8B-B14F-4D97-AF65-F5344CB8AC3E}">
        <p14:creationId xmlns:p14="http://schemas.microsoft.com/office/powerpoint/2010/main" val="15400040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ltLang="en-US" dirty="0"/>
          </a:p>
        </p:txBody>
      </p:sp>
      <p:sp>
        <p:nvSpPr>
          <p:cNvPr id="18436" name="Slide Number Placeholder 3"/>
          <p:cNvSpPr txBox="1">
            <a:spLocks noGrp="1"/>
          </p:cNvSpPr>
          <p:nvPr/>
        </p:nvSpPr>
        <p:spPr bwMode="auto">
          <a:xfrm>
            <a:off x="3888911" y="9497180"/>
            <a:ext cx="2975539" cy="499242"/>
          </a:xfrm>
          <a:prstGeom prst="rect">
            <a:avLst/>
          </a:prstGeom>
          <a:noFill/>
          <a:ln>
            <a:miter lim="800000"/>
            <a:headEnd/>
            <a:tailEnd/>
          </a:ln>
        </p:spPr>
        <p:txBody>
          <a:bodyPr lIns="96637" tIns="48319" rIns="96637" bIns="48319" anchor="b"/>
          <a:lstStyle/>
          <a:p>
            <a:pPr algn="r">
              <a:defRPr/>
            </a:pPr>
            <a:fld id="{BE9CD8FC-6DAE-4B38-ACC3-7CB7585F24E5}" type="slidenum">
              <a:rPr lang="en-GB" sz="1200"/>
              <a:pPr algn="r">
                <a:defRPr/>
              </a:pPr>
              <a:t>5</a:t>
            </a:fld>
            <a:endParaRPr lang="en-GB" sz="1200" dirty="0"/>
          </a:p>
        </p:txBody>
      </p:sp>
    </p:spTree>
    <p:extLst>
      <p:ext uri="{BB962C8B-B14F-4D97-AF65-F5344CB8AC3E}">
        <p14:creationId xmlns:p14="http://schemas.microsoft.com/office/powerpoint/2010/main" val="9979449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ltLang="en-US" dirty="0"/>
          </a:p>
        </p:txBody>
      </p:sp>
      <p:sp>
        <p:nvSpPr>
          <p:cNvPr id="18436" name="Slide Number Placeholder 3"/>
          <p:cNvSpPr txBox="1">
            <a:spLocks noGrp="1"/>
          </p:cNvSpPr>
          <p:nvPr/>
        </p:nvSpPr>
        <p:spPr bwMode="auto">
          <a:xfrm>
            <a:off x="3888911" y="9497180"/>
            <a:ext cx="2975539" cy="499242"/>
          </a:xfrm>
          <a:prstGeom prst="rect">
            <a:avLst/>
          </a:prstGeom>
          <a:noFill/>
          <a:ln>
            <a:miter lim="800000"/>
            <a:headEnd/>
            <a:tailEnd/>
          </a:ln>
        </p:spPr>
        <p:txBody>
          <a:bodyPr lIns="96637" tIns="48319" rIns="96637" bIns="48319" anchor="b"/>
          <a:lstStyle/>
          <a:p>
            <a:pPr marL="0" marR="0" lvl="0" indent="0" algn="r" defTabSz="914400" rtl="0" eaLnBrk="1" fontAlgn="auto" latinLnBrk="0" hangingPunct="1">
              <a:lnSpc>
                <a:spcPct val="100000"/>
              </a:lnSpc>
              <a:spcBef>
                <a:spcPts val="0"/>
              </a:spcBef>
              <a:spcAft>
                <a:spcPts val="0"/>
              </a:spcAft>
              <a:buClrTx/>
              <a:buSzTx/>
              <a:buFontTx/>
              <a:buNone/>
              <a:tabLst/>
              <a:defRPr/>
            </a:pPr>
            <a:fld id="{BE9CD8FC-6DAE-4B38-ACC3-7CB7585F24E5}" type="slidenum">
              <a:rPr kumimoji="0" lang="en-GB" sz="1200" b="0" i="0" u="none" strike="noStrike" kern="1200" cap="none" spc="0" normalizeH="0" baseline="0" noProof="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GB"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5220104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ltLang="en-US" dirty="0"/>
          </a:p>
        </p:txBody>
      </p:sp>
      <p:sp>
        <p:nvSpPr>
          <p:cNvPr id="18436" name="Slide Number Placeholder 3"/>
          <p:cNvSpPr txBox="1">
            <a:spLocks noGrp="1"/>
          </p:cNvSpPr>
          <p:nvPr/>
        </p:nvSpPr>
        <p:spPr bwMode="auto">
          <a:xfrm>
            <a:off x="3888911" y="9497180"/>
            <a:ext cx="2975539" cy="499242"/>
          </a:xfrm>
          <a:prstGeom prst="rect">
            <a:avLst/>
          </a:prstGeom>
          <a:noFill/>
          <a:ln>
            <a:miter lim="800000"/>
            <a:headEnd/>
            <a:tailEnd/>
          </a:ln>
        </p:spPr>
        <p:txBody>
          <a:bodyPr lIns="96637" tIns="48319" rIns="96637" bIns="48319" anchor="b"/>
          <a:lstStyle/>
          <a:p>
            <a:pPr marL="0" marR="0" lvl="0" indent="0" algn="r" defTabSz="914400" rtl="0" eaLnBrk="1" fontAlgn="auto" latinLnBrk="0" hangingPunct="1">
              <a:lnSpc>
                <a:spcPct val="100000"/>
              </a:lnSpc>
              <a:spcBef>
                <a:spcPts val="0"/>
              </a:spcBef>
              <a:spcAft>
                <a:spcPts val="0"/>
              </a:spcAft>
              <a:buClrTx/>
              <a:buSzTx/>
              <a:buFontTx/>
              <a:buNone/>
              <a:tabLst/>
              <a:defRPr/>
            </a:pPr>
            <a:fld id="{BE9CD8FC-6DAE-4B38-ACC3-7CB7585F24E5}" type="slidenum">
              <a:rPr kumimoji="0" lang="en-GB" sz="1200" b="0" i="0" u="none" strike="noStrike" kern="1200" cap="none" spc="0" normalizeH="0" baseline="0" noProof="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GB"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2264981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ltLang="en-US" dirty="0"/>
          </a:p>
        </p:txBody>
      </p:sp>
      <p:sp>
        <p:nvSpPr>
          <p:cNvPr id="18436" name="Slide Number Placeholder 3"/>
          <p:cNvSpPr txBox="1">
            <a:spLocks noGrp="1"/>
          </p:cNvSpPr>
          <p:nvPr/>
        </p:nvSpPr>
        <p:spPr bwMode="auto">
          <a:xfrm>
            <a:off x="3888911" y="9497180"/>
            <a:ext cx="2975539" cy="499242"/>
          </a:xfrm>
          <a:prstGeom prst="rect">
            <a:avLst/>
          </a:prstGeom>
          <a:noFill/>
          <a:ln>
            <a:miter lim="800000"/>
            <a:headEnd/>
            <a:tailEnd/>
          </a:ln>
        </p:spPr>
        <p:txBody>
          <a:bodyPr lIns="96637" tIns="48319" rIns="96637" bIns="48319" anchor="b"/>
          <a:lstStyle/>
          <a:p>
            <a:pPr marL="0" marR="0" lvl="0" indent="0" algn="r" defTabSz="914400" rtl="0" eaLnBrk="1" fontAlgn="auto" latinLnBrk="0" hangingPunct="1">
              <a:lnSpc>
                <a:spcPct val="100000"/>
              </a:lnSpc>
              <a:spcBef>
                <a:spcPts val="0"/>
              </a:spcBef>
              <a:spcAft>
                <a:spcPts val="0"/>
              </a:spcAft>
              <a:buClrTx/>
              <a:buSzTx/>
              <a:buFontTx/>
              <a:buNone/>
              <a:tabLst/>
              <a:defRPr/>
            </a:pPr>
            <a:fld id="{BE9CD8FC-6DAE-4B38-ACC3-7CB7585F24E5}" type="slidenum">
              <a:rPr kumimoji="0" lang="en-GB" sz="1200" b="0" i="0" u="none" strike="noStrike" kern="1200" cap="none" spc="0" normalizeH="0" baseline="0" noProof="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GB"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534261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ltLang="en-US" dirty="0"/>
          </a:p>
        </p:txBody>
      </p:sp>
      <p:sp>
        <p:nvSpPr>
          <p:cNvPr id="18436" name="Slide Number Placeholder 3"/>
          <p:cNvSpPr txBox="1">
            <a:spLocks noGrp="1"/>
          </p:cNvSpPr>
          <p:nvPr/>
        </p:nvSpPr>
        <p:spPr bwMode="auto">
          <a:xfrm>
            <a:off x="3888911" y="9497180"/>
            <a:ext cx="2975539" cy="499242"/>
          </a:xfrm>
          <a:prstGeom prst="rect">
            <a:avLst/>
          </a:prstGeom>
          <a:noFill/>
          <a:ln>
            <a:miter lim="800000"/>
            <a:headEnd/>
            <a:tailEnd/>
          </a:ln>
        </p:spPr>
        <p:txBody>
          <a:bodyPr lIns="96637" tIns="48319" rIns="96637" bIns="48319" anchor="b"/>
          <a:lstStyle/>
          <a:p>
            <a:pPr algn="r">
              <a:defRPr/>
            </a:pPr>
            <a:fld id="{BE9CD8FC-6DAE-4B38-ACC3-7CB7585F24E5}" type="slidenum">
              <a:rPr lang="en-GB" sz="1200"/>
              <a:pPr algn="r">
                <a:defRPr/>
              </a:pPr>
              <a:t>9</a:t>
            </a:fld>
            <a:endParaRPr lang="en-GB" sz="1200" dirty="0"/>
          </a:p>
        </p:txBody>
      </p:sp>
    </p:spTree>
    <p:extLst>
      <p:ext uri="{BB962C8B-B14F-4D97-AF65-F5344CB8AC3E}">
        <p14:creationId xmlns:p14="http://schemas.microsoft.com/office/powerpoint/2010/main" val="7089959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cSld name="Title Slide with Picture">
    <p:spTree>
      <p:nvGrpSpPr>
        <p:cNvPr id="1" name=""/>
        <p:cNvGrpSpPr/>
        <p:nvPr/>
      </p:nvGrpSpPr>
      <p:grpSpPr>
        <a:xfrm>
          <a:off x="0" y="0"/>
          <a:ext cx="0" cy="0"/>
          <a:chOff x="0" y="0"/>
          <a:chExt cx="0" cy="0"/>
        </a:xfrm>
      </p:grpSpPr>
      <p:sp>
        <p:nvSpPr>
          <p:cNvPr id="2" name="Title 1"/>
          <p:cNvSpPr>
            <a:spLocks noGrp="1"/>
          </p:cNvSpPr>
          <p:nvPr>
            <p:ph type="ctrTitle"/>
          </p:nvPr>
        </p:nvSpPr>
        <p:spPr>
          <a:xfrm>
            <a:off x="363538" y="3352801"/>
            <a:ext cx="8416925" cy="1470025"/>
          </a:xfrm>
        </p:spPr>
        <p:txBody>
          <a:bodyPr/>
          <a:lstStyle/>
          <a:p>
            <a:r>
              <a:rPr lang="en-US"/>
              <a:t>Click to edit Master title style</a:t>
            </a:r>
            <a:endParaRPr dirty="0"/>
          </a:p>
        </p:txBody>
      </p:sp>
      <p:sp>
        <p:nvSpPr>
          <p:cNvPr id="3" name="Subtitle 2"/>
          <p:cNvSpPr>
            <a:spLocks noGrp="1"/>
          </p:cNvSpPr>
          <p:nvPr>
            <p:ph type="subTitle" idx="1"/>
          </p:nvPr>
        </p:nvSpPr>
        <p:spPr>
          <a:xfrm>
            <a:off x="363538" y="4771029"/>
            <a:ext cx="8416925" cy="972671"/>
          </a:xfrm>
        </p:spPr>
        <p:txBody>
          <a:bodyPr>
            <a:normAutofit/>
          </a:bodyPr>
          <a:lstStyle>
            <a:lvl1pPr marL="0" indent="0" algn="ctr">
              <a:spcBef>
                <a:spcPts val="300"/>
              </a:spcBef>
              <a:buNone/>
              <a:defRPr sz="1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dirty="0"/>
          </a:p>
        </p:txBody>
      </p:sp>
      <p:sp>
        <p:nvSpPr>
          <p:cNvPr id="9" name="Picture Placeholder 2"/>
          <p:cNvSpPr>
            <a:spLocks noGrp="1"/>
          </p:cNvSpPr>
          <p:nvPr>
            <p:ph type="pic" idx="13"/>
          </p:nvPr>
        </p:nvSpPr>
        <p:spPr>
          <a:xfrm>
            <a:off x="370980" y="363538"/>
            <a:ext cx="8402040" cy="2836862"/>
          </a:xfrm>
          <a:ln w="3175">
            <a:solidFill>
              <a:schemeClr val="bg1"/>
            </a:solidFill>
          </a:ln>
          <a:effectLst>
            <a:outerShdw blurRad="63500" sx="100500" sy="100500" algn="ctr" rotWithShape="0">
              <a:prstClr val="black">
                <a:alpha val="50000"/>
              </a:prstClr>
            </a:outerShdw>
          </a:effectLst>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a:t>Drag picture to placeholder or click icon to add</a:t>
            </a:r>
            <a:endParaRPr noProof="0" dirty="0"/>
          </a:p>
        </p:txBody>
      </p:sp>
      <p:sp>
        <p:nvSpPr>
          <p:cNvPr id="5" name="Slide Number Placeholder 5"/>
          <p:cNvSpPr>
            <a:spLocks noGrp="1"/>
          </p:cNvSpPr>
          <p:nvPr>
            <p:ph type="sldNum" sz="quarter" idx="14"/>
          </p:nvPr>
        </p:nvSpPr>
        <p:spPr/>
        <p:txBody>
          <a:bodyPr/>
          <a:lstStyle>
            <a:lvl1pPr>
              <a:defRPr/>
            </a:lvl1pPr>
          </a:lstStyle>
          <a:p>
            <a:fld id="{51360DE6-1F00-4D37-920B-8306E906ABB0}" type="slidenum">
              <a:rPr lang="en-US" altLang="ja-JP"/>
              <a:pPr/>
              <a:t>‹#›</a:t>
            </a:fld>
            <a:endParaRPr lang="en-US" altLang="ja-JP" dirty="0"/>
          </a:p>
        </p:txBody>
      </p:sp>
    </p:spTree>
    <p:extLst>
      <p:ext uri="{BB962C8B-B14F-4D97-AF65-F5344CB8AC3E}">
        <p14:creationId xmlns:p14="http://schemas.microsoft.com/office/powerpoint/2010/main" val="22506112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5"/>
          <p:cNvSpPr>
            <a:spLocks noGrp="1"/>
          </p:cNvSpPr>
          <p:nvPr>
            <p:ph type="sldNum" sz="quarter" idx="10"/>
          </p:nvPr>
        </p:nvSpPr>
        <p:spPr/>
        <p:txBody>
          <a:bodyPr/>
          <a:lstStyle>
            <a:lvl1pPr>
              <a:defRPr/>
            </a:lvl1pPr>
          </a:lstStyle>
          <a:p>
            <a:fld id="{0EE9B6C7-16B7-4651-AD3D-65FE4305383F}" type="slidenum">
              <a:rPr lang="en-US" altLang="ja-JP"/>
              <a:pPr/>
              <a:t>‹#›</a:t>
            </a:fld>
            <a:endParaRPr lang="en-US" altLang="ja-JP" dirty="0"/>
          </a:p>
        </p:txBody>
      </p:sp>
    </p:spTree>
    <p:extLst>
      <p:ext uri="{BB962C8B-B14F-4D97-AF65-F5344CB8AC3E}">
        <p14:creationId xmlns:p14="http://schemas.microsoft.com/office/powerpoint/2010/main" val="10353837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99076621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5" r:id="rId1"/>
    <p:sldLayoutId id="2147483667" r:id="rId2"/>
    <p:sldLayoutId id="2147483670"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3.xml"/><Relationship Id="rId5" Type="http://schemas.openxmlformats.org/officeDocument/2006/relationships/image" Target="../media/image4.png"/><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2.xml"/><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notesSlide" Target="../notesSlides/notesSlide22.xml"/><Relationship Id="rId1" Type="http://schemas.openxmlformats.org/officeDocument/2006/relationships/slideLayout" Target="../slideLayouts/slideLayout3.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le 1"/>
          <p:cNvSpPr>
            <a:spLocks noGrp="1"/>
          </p:cNvSpPr>
          <p:nvPr>
            <p:ph type="ctrTitle"/>
          </p:nvPr>
        </p:nvSpPr>
        <p:spPr>
          <a:xfrm>
            <a:off x="363538" y="3352800"/>
            <a:ext cx="8416925" cy="2449513"/>
          </a:xfrm>
          <a:effectLst>
            <a:outerShdw blurRad="50800" dist="38100" dir="8100000" algn="tr" rotWithShape="0">
              <a:prstClr val="black">
                <a:alpha val="40000"/>
              </a:prstClr>
            </a:outerShdw>
          </a:effectLst>
        </p:spPr>
        <p:txBody>
          <a:bodyPr>
            <a:noAutofit/>
          </a:bodyPr>
          <a:lstStyle/>
          <a:p>
            <a:r>
              <a:rPr lang="en-US" altLang="en-US" sz="3200" dirty="0">
                <a:solidFill>
                  <a:srgbClr val="558ED5"/>
                </a:solidFill>
                <a:latin typeface="Century Gothic" pitchFamily="34" charset="0"/>
                <a:ea typeface="SimSun" pitchFamily="2" charset="-122"/>
                <a:cs typeface="+mn-cs"/>
              </a:rPr>
              <a:t>Advisory Committee on Administrative and Budgetary Questions</a:t>
            </a:r>
            <a:br>
              <a:rPr lang="en-US" altLang="en-US" sz="3200" dirty="0">
                <a:solidFill>
                  <a:srgbClr val="558ED5"/>
                </a:solidFill>
                <a:latin typeface="Century Gothic" pitchFamily="34" charset="0"/>
                <a:ea typeface="SimSun" pitchFamily="2" charset="-122"/>
                <a:cs typeface="+mn-cs"/>
              </a:rPr>
            </a:br>
            <a:r>
              <a:rPr lang="en-US" altLang="en-US" sz="3200" dirty="0">
                <a:solidFill>
                  <a:srgbClr val="558ED5"/>
                </a:solidFill>
                <a:latin typeface="Century Gothic" pitchFamily="34" charset="0"/>
                <a:ea typeface="SimSun" pitchFamily="2" charset="-122"/>
                <a:cs typeface="+mn-cs"/>
              </a:rPr>
              <a:t>(ACABQ)</a:t>
            </a:r>
          </a:p>
        </p:txBody>
      </p:sp>
      <p:pic>
        <p:nvPicPr>
          <p:cNvPr id="6" name="Picture Placeholder 5" descr="32211-2.jpg"/>
          <p:cNvPicPr>
            <a:picLocks noGrp="1" noChangeAspect="1"/>
          </p:cNvPicPr>
          <p:nvPr>
            <p:ph type="pic" idx="13"/>
          </p:nvPr>
        </p:nvPicPr>
        <p:blipFill>
          <a:blip r:embed="rId3" cstate="print">
            <a:extLst>
              <a:ext uri="{28A0092B-C50C-407E-A947-70E740481C1C}">
                <a14:useLocalDpi xmlns:a14="http://schemas.microsoft.com/office/drawing/2010/main" val="0"/>
              </a:ext>
            </a:extLst>
          </a:blip>
          <a:srcRect t="25220" b="25220"/>
          <a:stretch>
            <a:fillRect/>
          </a:stretch>
        </p:blipFill>
        <p:spPr>
          <a:xfrm>
            <a:off x="371475" y="363538"/>
            <a:ext cx="8401050" cy="2836862"/>
          </a:xfrm>
          <a:ln w="9525">
            <a:noFill/>
          </a:ln>
          <a:effectLst>
            <a:outerShdw blurRad="292100" dist="139700" dir="2700000" algn="tl" rotWithShape="0">
              <a:srgbClr val="333333">
                <a:alpha val="64999"/>
              </a:srgbClr>
            </a:outerShdw>
          </a:effectLst>
          <a:extLst>
            <a:ext uri="{91240B29-F687-4F45-9708-019B960494DF}">
              <a14:hiddenLine xmlns:a14="http://schemas.microsoft.com/office/drawing/2010/main" w="3175">
                <a:solidFill>
                  <a:srgbClr val="000000"/>
                </a:solidFill>
                <a:miter lim="800000"/>
                <a:headEnd/>
                <a:tailEnd/>
              </a14:hiddenLine>
            </a:ext>
          </a:extLst>
        </p:spPr>
      </p:pic>
      <p:sp>
        <p:nvSpPr>
          <p:cNvPr id="2" name="Slide Number Placeholder 1">
            <a:extLst>
              <a:ext uri="{FF2B5EF4-FFF2-40B4-BE49-F238E27FC236}">
                <a16:creationId xmlns:a16="http://schemas.microsoft.com/office/drawing/2014/main" id="{0B5789B1-B3CC-4078-BCE7-A2E310CFF33A}"/>
              </a:ext>
            </a:extLst>
          </p:cNvPr>
          <p:cNvSpPr>
            <a:spLocks noGrp="1"/>
          </p:cNvSpPr>
          <p:nvPr>
            <p:ph type="sldNum" sz="quarter" idx="14"/>
          </p:nvPr>
        </p:nvSpPr>
        <p:spPr/>
        <p:txBody>
          <a:bodyPr/>
          <a:lstStyle/>
          <a:p>
            <a:fld id="{51360DE6-1F00-4D37-920B-8306E906ABB0}" type="slidenum">
              <a:rPr lang="en-US" altLang="ja-JP" smtClean="0"/>
              <a:pPr/>
              <a:t>1</a:t>
            </a:fld>
            <a:endParaRPr lang="en-US" altLang="ja-JP" dirty="0"/>
          </a:p>
        </p:txBody>
      </p:sp>
    </p:spTree>
    <p:extLst>
      <p:ext uri="{BB962C8B-B14F-4D97-AF65-F5344CB8AC3E}">
        <p14:creationId xmlns:p14="http://schemas.microsoft.com/office/powerpoint/2010/main" val="377271080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3"/>
          <p:cNvSpPr txBox="1">
            <a:spLocks/>
          </p:cNvSpPr>
          <p:nvPr/>
        </p:nvSpPr>
        <p:spPr bwMode="auto">
          <a:xfrm>
            <a:off x="6553200" y="6356350"/>
            <a:ext cx="2133600" cy="365125"/>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marL="0" algn="l" defTabSz="914400" rtl="0" eaLnBrk="0" latinLnBrk="0" hangingPunct="0">
              <a:defRPr sz="2400" kern="1200">
                <a:solidFill>
                  <a:schemeClr val="tx1"/>
                </a:solidFill>
                <a:latin typeface="Times New Roman" pitchFamily="18" charset="0"/>
                <a:ea typeface="MS PGothic" pitchFamily="34" charset="-128"/>
                <a:cs typeface="+mn-cs"/>
              </a:defRPr>
            </a:lvl1pPr>
            <a:lvl2pPr marL="742950" indent="-285750" algn="l" defTabSz="914400" rtl="0" eaLnBrk="0" latinLnBrk="0" hangingPunct="0">
              <a:defRPr sz="2400" kern="1200">
                <a:solidFill>
                  <a:schemeClr val="tx1"/>
                </a:solidFill>
                <a:latin typeface="Times New Roman" pitchFamily="18" charset="0"/>
                <a:ea typeface="MS PGothic" pitchFamily="34" charset="-128"/>
                <a:cs typeface="+mn-cs"/>
              </a:defRPr>
            </a:lvl2pPr>
            <a:lvl3pPr marL="1143000" indent="-228600" algn="l" defTabSz="914400" rtl="0" eaLnBrk="0" latinLnBrk="0" hangingPunct="0">
              <a:defRPr sz="2400" kern="1200">
                <a:solidFill>
                  <a:schemeClr val="tx1"/>
                </a:solidFill>
                <a:latin typeface="Times New Roman" pitchFamily="18" charset="0"/>
                <a:ea typeface="MS PGothic" pitchFamily="34" charset="-128"/>
                <a:cs typeface="+mn-cs"/>
              </a:defRPr>
            </a:lvl3pPr>
            <a:lvl4pPr marL="1600200" indent="-228600" algn="l" defTabSz="914400" rtl="0" eaLnBrk="0" latinLnBrk="0" hangingPunct="0">
              <a:defRPr sz="2400" kern="1200">
                <a:solidFill>
                  <a:schemeClr val="tx1"/>
                </a:solidFill>
                <a:latin typeface="Times New Roman" pitchFamily="18" charset="0"/>
                <a:ea typeface="MS PGothic" pitchFamily="34" charset="-128"/>
                <a:cs typeface="+mn-cs"/>
              </a:defRPr>
            </a:lvl4pPr>
            <a:lvl5pPr marL="2057400" indent="-228600" algn="l" defTabSz="914400" rtl="0" eaLnBrk="0" latinLnBrk="0" hangingPunct="0">
              <a:defRPr sz="2400" kern="1200">
                <a:solidFill>
                  <a:schemeClr val="tx1"/>
                </a:solidFill>
                <a:latin typeface="Times New Roman" pitchFamily="18" charset="0"/>
                <a:ea typeface="MS PGothic" pitchFamily="34" charset="-128"/>
                <a:cs typeface="+mn-cs"/>
              </a:defRPr>
            </a:lvl5pPr>
            <a:lvl6pPr marL="2514600" indent="-228600" algn="l" defTabSz="457200" rtl="0" eaLnBrk="0" fontAlgn="base" latinLnBrk="0" hangingPunct="0">
              <a:spcBef>
                <a:spcPct val="0"/>
              </a:spcBef>
              <a:spcAft>
                <a:spcPct val="0"/>
              </a:spcAft>
              <a:defRPr sz="2400" kern="1200">
                <a:solidFill>
                  <a:schemeClr val="tx1"/>
                </a:solidFill>
                <a:latin typeface="Times New Roman" pitchFamily="18" charset="0"/>
                <a:ea typeface="MS PGothic" pitchFamily="34" charset="-128"/>
                <a:cs typeface="+mn-cs"/>
              </a:defRPr>
            </a:lvl6pPr>
            <a:lvl7pPr marL="2971800" indent="-228600" algn="l" defTabSz="457200" rtl="0" eaLnBrk="0" fontAlgn="base" latinLnBrk="0" hangingPunct="0">
              <a:spcBef>
                <a:spcPct val="0"/>
              </a:spcBef>
              <a:spcAft>
                <a:spcPct val="0"/>
              </a:spcAft>
              <a:defRPr sz="2400" kern="1200">
                <a:solidFill>
                  <a:schemeClr val="tx1"/>
                </a:solidFill>
                <a:latin typeface="Times New Roman" pitchFamily="18" charset="0"/>
                <a:ea typeface="MS PGothic" pitchFamily="34" charset="-128"/>
                <a:cs typeface="+mn-cs"/>
              </a:defRPr>
            </a:lvl7pPr>
            <a:lvl8pPr marL="3429000" indent="-228600" algn="l" defTabSz="457200" rtl="0" eaLnBrk="0" fontAlgn="base" latinLnBrk="0" hangingPunct="0">
              <a:spcBef>
                <a:spcPct val="0"/>
              </a:spcBef>
              <a:spcAft>
                <a:spcPct val="0"/>
              </a:spcAft>
              <a:defRPr sz="2400" kern="1200">
                <a:solidFill>
                  <a:schemeClr val="tx1"/>
                </a:solidFill>
                <a:latin typeface="Times New Roman" pitchFamily="18" charset="0"/>
                <a:ea typeface="MS PGothic" pitchFamily="34" charset="-128"/>
                <a:cs typeface="+mn-cs"/>
              </a:defRPr>
            </a:lvl8pPr>
            <a:lvl9pPr marL="3886200" indent="-228600" algn="l" defTabSz="457200" rtl="0" eaLnBrk="0" fontAlgn="base" latinLnBrk="0" hangingPunct="0">
              <a:spcBef>
                <a:spcPct val="0"/>
              </a:spcBef>
              <a:spcAft>
                <a:spcPct val="0"/>
              </a:spcAft>
              <a:defRPr sz="2400" kern="1200">
                <a:solidFill>
                  <a:schemeClr val="tx1"/>
                </a:solidFill>
                <a:latin typeface="Times New Roman" pitchFamily="18" charset="0"/>
                <a:ea typeface="MS PGothic" pitchFamily="34" charset="-128"/>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CEE50E83-7651-431B-B795-4EA40B75C378}" type="slidenum">
              <a:rPr kumimoji="0" lang="en-US" altLang="ja-JP" sz="1400" b="1" i="0" u="none" strike="noStrike" kern="1200" cap="none" spc="0" normalizeH="0" baseline="0" noProof="0" smtClean="0">
                <a:ln>
                  <a:noFill/>
                </a:ln>
                <a:solidFill>
                  <a:schemeClr val="tx2"/>
                </a:solidFill>
                <a:effectLst/>
                <a:uLnTx/>
                <a:uFillTx/>
                <a:latin typeface="Calibri" panose="020F0502020204030204" pitchFamily="34" charset="0"/>
                <a:cs typeface="Calibri" panose="020F050202020403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altLang="ja-JP" sz="1400" b="1" i="0" u="none" strike="noStrike" kern="1200" cap="none" spc="0" normalizeH="0" baseline="0" noProof="0" dirty="0">
              <a:ln>
                <a:noFill/>
              </a:ln>
              <a:solidFill>
                <a:schemeClr val="tx2"/>
              </a:solidFill>
              <a:effectLst/>
              <a:uLnTx/>
              <a:uFillTx/>
              <a:latin typeface="Calibri" panose="020F0502020204030204" pitchFamily="34" charset="0"/>
              <a:cs typeface="Calibri" panose="020F0502020204030204" pitchFamily="34" charset="0"/>
            </a:endParaRPr>
          </a:p>
        </p:txBody>
      </p:sp>
      <p:sp>
        <p:nvSpPr>
          <p:cNvPr id="16" name="AutoShape 8" descr="iseek logo">
            <a:extLst>
              <a:ext uri="{FF2B5EF4-FFF2-40B4-BE49-F238E27FC236}">
                <a16:creationId xmlns:a16="http://schemas.microsoft.com/office/drawing/2014/main" id="{95B85480-4E09-4AE8-BA94-0AF929319341}"/>
              </a:ext>
            </a:extLst>
          </p:cNvPr>
          <p:cNvSpPr>
            <a:spLocks noChangeAspect="1" noChangeArrowheads="1"/>
          </p:cNvSpPr>
          <p:nvPr/>
        </p:nvSpPr>
        <p:spPr bwMode="auto">
          <a:xfrm>
            <a:off x="4267200" y="3502364"/>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grpSp>
        <p:nvGrpSpPr>
          <p:cNvPr id="32" name="Group 31">
            <a:extLst>
              <a:ext uri="{FF2B5EF4-FFF2-40B4-BE49-F238E27FC236}">
                <a16:creationId xmlns:a16="http://schemas.microsoft.com/office/drawing/2014/main" id="{ABCA12BF-90A4-48E0-A010-88064DDBF398}"/>
              </a:ext>
            </a:extLst>
          </p:cNvPr>
          <p:cNvGrpSpPr/>
          <p:nvPr/>
        </p:nvGrpSpPr>
        <p:grpSpPr>
          <a:xfrm>
            <a:off x="880787" y="2255275"/>
            <a:ext cx="7382426" cy="2096204"/>
            <a:chOff x="457200" y="1664212"/>
            <a:chExt cx="7382426" cy="2096204"/>
          </a:xfrm>
        </p:grpSpPr>
        <p:grpSp>
          <p:nvGrpSpPr>
            <p:cNvPr id="31" name="Group 30">
              <a:extLst>
                <a:ext uri="{FF2B5EF4-FFF2-40B4-BE49-F238E27FC236}">
                  <a16:creationId xmlns:a16="http://schemas.microsoft.com/office/drawing/2014/main" id="{E8F47ACD-0EFE-472F-BCA4-791C9E717193}"/>
                </a:ext>
              </a:extLst>
            </p:cNvPr>
            <p:cNvGrpSpPr/>
            <p:nvPr/>
          </p:nvGrpSpPr>
          <p:grpSpPr>
            <a:xfrm>
              <a:off x="457200" y="1677271"/>
              <a:ext cx="2252420" cy="1874405"/>
              <a:chOff x="506278" y="1727914"/>
              <a:chExt cx="2252420" cy="1874405"/>
            </a:xfrm>
          </p:grpSpPr>
          <p:sp>
            <p:nvSpPr>
              <p:cNvPr id="6" name="Rectangle: Rounded Corners 5">
                <a:extLst>
                  <a:ext uri="{FF2B5EF4-FFF2-40B4-BE49-F238E27FC236}">
                    <a16:creationId xmlns:a16="http://schemas.microsoft.com/office/drawing/2014/main" id="{606193DA-6DAA-4902-8EAB-9DBFF72A00AA}"/>
                  </a:ext>
                </a:extLst>
              </p:cNvPr>
              <p:cNvSpPr/>
              <p:nvPr/>
            </p:nvSpPr>
            <p:spPr>
              <a:xfrm>
                <a:off x="506278" y="1795677"/>
                <a:ext cx="2252420" cy="717176"/>
              </a:xfrm>
              <a:prstGeom prst="roundRect">
                <a:avLst/>
              </a:prstGeom>
              <a:noFill/>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rtlCol="0" anchor="ctr"/>
              <a:lstStyle/>
              <a:p>
                <a:pPr algn="ctr"/>
                <a:endParaRPr lang="en-US" dirty="0"/>
              </a:p>
            </p:txBody>
          </p:sp>
          <p:sp>
            <p:nvSpPr>
              <p:cNvPr id="8" name="Rectangle 7">
                <a:extLst>
                  <a:ext uri="{FF2B5EF4-FFF2-40B4-BE49-F238E27FC236}">
                    <a16:creationId xmlns:a16="http://schemas.microsoft.com/office/drawing/2014/main" id="{0408D352-C7C4-4B79-8A17-C8FEC69B646F}"/>
                  </a:ext>
                </a:extLst>
              </p:cNvPr>
              <p:cNvSpPr/>
              <p:nvPr/>
            </p:nvSpPr>
            <p:spPr>
              <a:xfrm>
                <a:off x="731004" y="1727914"/>
                <a:ext cx="1803733" cy="769441"/>
              </a:xfrm>
              <a:prstGeom prst="rect">
                <a:avLst/>
              </a:prstGeom>
              <a:solidFill>
                <a:schemeClr val="accent6">
                  <a:lumMod val="20000"/>
                  <a:lumOff val="80000"/>
                </a:schemeClr>
              </a:solidFill>
            </p:spPr>
            <p:txBody>
              <a:bodyPr wrap="square" lIns="91440" tIns="45720" rIns="91440" bIns="45720">
                <a:spAutoFit/>
              </a:bodyPr>
              <a:lstStyle/>
              <a:p>
                <a:pPr algn="ctr"/>
                <a:r>
                  <a:rPr lang="en-US" sz="2200" b="1" cap="none" spc="0" dirty="0">
                    <a:ln w="0"/>
                    <a:solidFill>
                      <a:schemeClr val="tx1"/>
                    </a:solidFill>
                    <a:effectLst>
                      <a:outerShdw blurRad="38100" dist="19050" dir="2700000" algn="tl" rotWithShape="0">
                        <a:schemeClr val="dk1">
                          <a:alpha val="40000"/>
                        </a:schemeClr>
                      </a:outerShdw>
                    </a:effectLst>
                  </a:rPr>
                  <a:t>FALL</a:t>
                </a:r>
              </a:p>
              <a:p>
                <a:pPr algn="ctr"/>
                <a:r>
                  <a:rPr lang="en-US" sz="2200" dirty="0">
                    <a:ln w="0"/>
                    <a:effectLst>
                      <a:outerShdw blurRad="38100" dist="19050" dir="2700000" algn="tl" rotWithShape="0">
                        <a:schemeClr val="dk1">
                          <a:alpha val="40000"/>
                        </a:schemeClr>
                      </a:outerShdw>
                    </a:effectLst>
                  </a:rPr>
                  <a:t>14 weeks</a:t>
                </a:r>
                <a:endParaRPr lang="en-US" sz="2200" b="0" cap="none" spc="0" dirty="0">
                  <a:ln w="0"/>
                  <a:solidFill>
                    <a:schemeClr val="tx1"/>
                  </a:solidFill>
                  <a:effectLst>
                    <a:outerShdw blurRad="38100" dist="19050" dir="2700000" algn="tl" rotWithShape="0">
                      <a:schemeClr val="dk1">
                        <a:alpha val="40000"/>
                      </a:schemeClr>
                    </a:outerShdw>
                  </a:effectLst>
                </a:endParaRPr>
              </a:p>
            </p:txBody>
          </p:sp>
          <p:cxnSp>
            <p:nvCxnSpPr>
              <p:cNvPr id="4" name="Straight Arrow Connector 3">
                <a:extLst>
                  <a:ext uri="{FF2B5EF4-FFF2-40B4-BE49-F238E27FC236}">
                    <a16:creationId xmlns:a16="http://schemas.microsoft.com/office/drawing/2014/main" id="{773805BB-992C-4307-BC58-E5ECB3B757F7}"/>
                  </a:ext>
                </a:extLst>
              </p:cNvPr>
              <p:cNvCxnSpPr/>
              <p:nvPr/>
            </p:nvCxnSpPr>
            <p:spPr>
              <a:xfrm>
                <a:off x="1596325" y="2510730"/>
                <a:ext cx="0" cy="511444"/>
              </a:xfrm>
              <a:prstGeom prst="straightConnector1">
                <a:avLst/>
              </a:prstGeom>
              <a:ln w="28575">
                <a:solidFill>
                  <a:schemeClr val="tx2"/>
                </a:solidFill>
                <a:tailEnd type="triangle"/>
              </a:ln>
            </p:spPr>
            <p:style>
              <a:lnRef idx="1">
                <a:schemeClr val="accent1"/>
              </a:lnRef>
              <a:fillRef idx="0">
                <a:schemeClr val="accent1"/>
              </a:fillRef>
              <a:effectRef idx="0">
                <a:schemeClr val="accent1"/>
              </a:effectRef>
              <a:fontRef idx="minor">
                <a:schemeClr val="tx1"/>
              </a:fontRef>
            </p:style>
          </p:cxnSp>
          <p:pic>
            <p:nvPicPr>
              <p:cNvPr id="18" name="Picture 17">
                <a:extLst>
                  <a:ext uri="{FF2B5EF4-FFF2-40B4-BE49-F238E27FC236}">
                    <a16:creationId xmlns:a16="http://schemas.microsoft.com/office/drawing/2014/main" id="{4E19E787-FFEF-416F-82E1-F65AFA6D1BB7}"/>
                  </a:ext>
                </a:extLst>
              </p:cNvPr>
              <p:cNvPicPr>
                <a:picLocks noChangeAspect="1"/>
              </p:cNvPicPr>
              <p:nvPr/>
            </p:nvPicPr>
            <p:blipFill>
              <a:blip r:embed="rId3"/>
              <a:stretch>
                <a:fillRect/>
              </a:stretch>
            </p:blipFill>
            <p:spPr>
              <a:xfrm>
                <a:off x="976830" y="3043120"/>
                <a:ext cx="1177434" cy="559199"/>
              </a:xfrm>
              <a:prstGeom prst="rect">
                <a:avLst/>
              </a:prstGeom>
            </p:spPr>
          </p:pic>
        </p:grpSp>
        <p:grpSp>
          <p:nvGrpSpPr>
            <p:cNvPr id="30" name="Group 29">
              <a:extLst>
                <a:ext uri="{FF2B5EF4-FFF2-40B4-BE49-F238E27FC236}">
                  <a16:creationId xmlns:a16="http://schemas.microsoft.com/office/drawing/2014/main" id="{CDD98760-AB0B-4C0F-9943-8AED1962C561}"/>
                </a:ext>
              </a:extLst>
            </p:cNvPr>
            <p:cNvGrpSpPr/>
            <p:nvPr/>
          </p:nvGrpSpPr>
          <p:grpSpPr>
            <a:xfrm>
              <a:off x="3050353" y="1664212"/>
              <a:ext cx="4789273" cy="2096204"/>
              <a:chOff x="3074892" y="1714855"/>
              <a:chExt cx="4789273" cy="2096204"/>
            </a:xfrm>
          </p:grpSpPr>
          <p:grpSp>
            <p:nvGrpSpPr>
              <p:cNvPr id="23" name="Group 22">
                <a:extLst>
                  <a:ext uri="{FF2B5EF4-FFF2-40B4-BE49-F238E27FC236}">
                    <a16:creationId xmlns:a16="http://schemas.microsoft.com/office/drawing/2014/main" id="{A3A8BC84-3FEF-4A0D-B34B-F9B22169917D}"/>
                  </a:ext>
                </a:extLst>
              </p:cNvPr>
              <p:cNvGrpSpPr/>
              <p:nvPr/>
            </p:nvGrpSpPr>
            <p:grpSpPr>
              <a:xfrm>
                <a:off x="3074892" y="1733463"/>
                <a:ext cx="2252420" cy="1921301"/>
                <a:chOff x="3074892" y="1733463"/>
                <a:chExt cx="2252420" cy="1921301"/>
              </a:xfrm>
            </p:grpSpPr>
            <p:grpSp>
              <p:nvGrpSpPr>
                <p:cNvPr id="22" name="Group 21">
                  <a:extLst>
                    <a:ext uri="{FF2B5EF4-FFF2-40B4-BE49-F238E27FC236}">
                      <a16:creationId xmlns:a16="http://schemas.microsoft.com/office/drawing/2014/main" id="{0B85C0DD-2C9B-46D7-B562-E02B5B04C765}"/>
                    </a:ext>
                  </a:extLst>
                </p:cNvPr>
                <p:cNvGrpSpPr/>
                <p:nvPr/>
              </p:nvGrpSpPr>
              <p:grpSpPr>
                <a:xfrm>
                  <a:off x="3074892" y="1733463"/>
                  <a:ext cx="2252420" cy="786537"/>
                  <a:chOff x="3074892" y="1733463"/>
                  <a:chExt cx="2252420" cy="786537"/>
                </a:xfrm>
              </p:grpSpPr>
              <p:sp>
                <p:nvSpPr>
                  <p:cNvPr id="10" name="Rectangle: Rounded Corners 9">
                    <a:extLst>
                      <a:ext uri="{FF2B5EF4-FFF2-40B4-BE49-F238E27FC236}">
                        <a16:creationId xmlns:a16="http://schemas.microsoft.com/office/drawing/2014/main" id="{AC3B02E2-EF11-4160-B217-4519EE8341ED}"/>
                      </a:ext>
                    </a:extLst>
                  </p:cNvPr>
                  <p:cNvSpPr/>
                  <p:nvPr/>
                </p:nvSpPr>
                <p:spPr>
                  <a:xfrm>
                    <a:off x="3074892" y="1802824"/>
                    <a:ext cx="2252420" cy="717176"/>
                  </a:xfrm>
                  <a:prstGeom prst="roundRect">
                    <a:avLst/>
                  </a:prstGeom>
                  <a:noFill/>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rtlCol="0" anchor="ctr"/>
                  <a:lstStyle/>
                  <a:p>
                    <a:pPr algn="ctr"/>
                    <a:endParaRPr lang="en-US" dirty="0"/>
                  </a:p>
                </p:txBody>
              </p:sp>
              <p:sp>
                <p:nvSpPr>
                  <p:cNvPr id="9" name="Rectangle 8">
                    <a:extLst>
                      <a:ext uri="{FF2B5EF4-FFF2-40B4-BE49-F238E27FC236}">
                        <a16:creationId xmlns:a16="http://schemas.microsoft.com/office/drawing/2014/main" id="{ED6D581B-B21F-4502-B42D-DC43708DD1FD}"/>
                      </a:ext>
                    </a:extLst>
                  </p:cNvPr>
                  <p:cNvSpPr/>
                  <p:nvPr/>
                </p:nvSpPr>
                <p:spPr>
                  <a:xfrm>
                    <a:off x="3283355" y="1733463"/>
                    <a:ext cx="1803733" cy="769441"/>
                  </a:xfrm>
                  <a:prstGeom prst="rect">
                    <a:avLst/>
                  </a:prstGeom>
                  <a:solidFill>
                    <a:schemeClr val="accent6">
                      <a:lumMod val="20000"/>
                      <a:lumOff val="80000"/>
                    </a:schemeClr>
                  </a:solidFill>
                </p:spPr>
                <p:txBody>
                  <a:bodyPr wrap="square" lIns="91440" tIns="45720" rIns="91440" bIns="45720">
                    <a:spAutoFit/>
                  </a:bodyPr>
                  <a:lstStyle/>
                  <a:p>
                    <a:pPr algn="ctr"/>
                    <a:r>
                      <a:rPr lang="en-US" sz="2200" b="1" cap="none" spc="0" dirty="0">
                        <a:ln w="0"/>
                        <a:solidFill>
                          <a:schemeClr val="tx1"/>
                        </a:solidFill>
                        <a:effectLst>
                          <a:outerShdw blurRad="38100" dist="19050" dir="2700000" algn="tl" rotWithShape="0">
                            <a:schemeClr val="dk1">
                              <a:alpha val="40000"/>
                            </a:schemeClr>
                          </a:outerShdw>
                        </a:effectLst>
                      </a:rPr>
                      <a:t>WINTER</a:t>
                    </a:r>
                  </a:p>
                  <a:p>
                    <a:pPr algn="ctr"/>
                    <a:r>
                      <a:rPr lang="en-US" sz="2200" dirty="0">
                        <a:ln w="0"/>
                        <a:effectLst>
                          <a:outerShdw blurRad="38100" dist="19050" dir="2700000" algn="tl" rotWithShape="0">
                            <a:schemeClr val="dk1">
                              <a:alpha val="40000"/>
                            </a:schemeClr>
                          </a:outerShdw>
                        </a:effectLst>
                      </a:rPr>
                      <a:t>15 weeks</a:t>
                    </a:r>
                    <a:endParaRPr lang="en-US" sz="2200" b="0" cap="none" spc="0" dirty="0">
                      <a:ln w="0"/>
                      <a:solidFill>
                        <a:schemeClr val="tx1"/>
                      </a:solidFill>
                      <a:effectLst>
                        <a:outerShdw blurRad="38100" dist="19050" dir="2700000" algn="tl" rotWithShape="0">
                          <a:schemeClr val="dk1">
                            <a:alpha val="40000"/>
                          </a:schemeClr>
                        </a:outerShdw>
                      </a:effectLst>
                    </a:endParaRPr>
                  </a:p>
                </p:txBody>
              </p:sp>
            </p:grpSp>
            <p:grpSp>
              <p:nvGrpSpPr>
                <p:cNvPr id="21" name="Group 20">
                  <a:extLst>
                    <a:ext uri="{FF2B5EF4-FFF2-40B4-BE49-F238E27FC236}">
                      <a16:creationId xmlns:a16="http://schemas.microsoft.com/office/drawing/2014/main" id="{D5E24674-7492-4676-8F8C-3597A58A72FD}"/>
                    </a:ext>
                  </a:extLst>
                </p:cNvPr>
                <p:cNvGrpSpPr/>
                <p:nvPr/>
              </p:nvGrpSpPr>
              <p:grpSpPr>
                <a:xfrm>
                  <a:off x="3849553" y="2520000"/>
                  <a:ext cx="933450" cy="1134764"/>
                  <a:chOff x="3849553" y="2520000"/>
                  <a:chExt cx="933450" cy="1134764"/>
                </a:xfrm>
              </p:grpSpPr>
              <p:cxnSp>
                <p:nvCxnSpPr>
                  <p:cNvPr id="14" name="Straight Arrow Connector 13">
                    <a:extLst>
                      <a:ext uri="{FF2B5EF4-FFF2-40B4-BE49-F238E27FC236}">
                        <a16:creationId xmlns:a16="http://schemas.microsoft.com/office/drawing/2014/main" id="{FF0E465D-89AB-4BD9-8BE4-0AE4AE6663C9}"/>
                      </a:ext>
                    </a:extLst>
                  </p:cNvPr>
                  <p:cNvCxnSpPr/>
                  <p:nvPr/>
                </p:nvCxnSpPr>
                <p:spPr>
                  <a:xfrm>
                    <a:off x="4212957" y="2520000"/>
                    <a:ext cx="0" cy="511444"/>
                  </a:xfrm>
                  <a:prstGeom prst="straightConnector1">
                    <a:avLst/>
                  </a:prstGeom>
                  <a:ln w="28575">
                    <a:solidFill>
                      <a:schemeClr val="tx2"/>
                    </a:solidFill>
                    <a:tailEnd type="triangle"/>
                  </a:ln>
                </p:spPr>
                <p:style>
                  <a:lnRef idx="1">
                    <a:schemeClr val="accent1"/>
                  </a:lnRef>
                  <a:fillRef idx="0">
                    <a:schemeClr val="accent1"/>
                  </a:fillRef>
                  <a:effectRef idx="0">
                    <a:schemeClr val="accent1"/>
                  </a:effectRef>
                  <a:fontRef idx="minor">
                    <a:schemeClr val="tx1"/>
                  </a:fontRef>
                </p:style>
              </p:cxnSp>
              <p:pic>
                <p:nvPicPr>
                  <p:cNvPr id="1026" name="Picture 2" descr="Home">
                    <a:extLst>
                      <a:ext uri="{FF2B5EF4-FFF2-40B4-BE49-F238E27FC236}">
                        <a16:creationId xmlns:a16="http://schemas.microsoft.com/office/drawing/2014/main" id="{24518577-F869-4331-885E-B152247324E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49553" y="2892764"/>
                    <a:ext cx="933450" cy="762000"/>
                  </a:xfrm>
                  <a:prstGeom prst="rect">
                    <a:avLst/>
                  </a:prstGeom>
                  <a:noFill/>
                  <a:extLst>
                    <a:ext uri="{909E8E84-426E-40DD-AFC4-6F175D3DCCD1}">
                      <a14:hiddenFill xmlns:a14="http://schemas.microsoft.com/office/drawing/2010/main">
                        <a:solidFill>
                          <a:srgbClr val="FFFFFF"/>
                        </a:solidFill>
                      </a14:hiddenFill>
                    </a:ext>
                  </a:extLst>
                </p:spPr>
              </p:pic>
              <p:sp>
                <p:nvSpPr>
                  <p:cNvPr id="13" name="AutoShape 6" descr="iseek logo">
                    <a:extLst>
                      <a:ext uri="{FF2B5EF4-FFF2-40B4-BE49-F238E27FC236}">
                        <a16:creationId xmlns:a16="http://schemas.microsoft.com/office/drawing/2014/main" id="{5799DB2F-F687-427A-9976-6CB1ADB25C74}"/>
                      </a:ext>
                    </a:extLst>
                  </p:cNvPr>
                  <p:cNvSpPr>
                    <a:spLocks noChangeAspect="1" noChangeArrowheads="1"/>
                  </p:cNvSpPr>
                  <p:nvPr/>
                </p:nvSpPr>
                <p:spPr bwMode="auto">
                  <a:xfrm>
                    <a:off x="4419600" y="31242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grpSp>
          </p:grpSp>
          <p:grpSp>
            <p:nvGrpSpPr>
              <p:cNvPr id="28" name="Group 27">
                <a:extLst>
                  <a:ext uri="{FF2B5EF4-FFF2-40B4-BE49-F238E27FC236}">
                    <a16:creationId xmlns:a16="http://schemas.microsoft.com/office/drawing/2014/main" id="{95EF9466-2CDA-4972-AA8B-977390289DE8}"/>
                  </a:ext>
                </a:extLst>
              </p:cNvPr>
              <p:cNvGrpSpPr/>
              <p:nvPr/>
            </p:nvGrpSpPr>
            <p:grpSpPr>
              <a:xfrm>
                <a:off x="5611745" y="1714855"/>
                <a:ext cx="2252420" cy="2096204"/>
                <a:chOff x="5611745" y="1714855"/>
                <a:chExt cx="2252420" cy="2096204"/>
              </a:xfrm>
            </p:grpSpPr>
            <p:grpSp>
              <p:nvGrpSpPr>
                <p:cNvPr id="26" name="Group 25">
                  <a:extLst>
                    <a:ext uri="{FF2B5EF4-FFF2-40B4-BE49-F238E27FC236}">
                      <a16:creationId xmlns:a16="http://schemas.microsoft.com/office/drawing/2014/main" id="{42CCB1F9-7673-4067-A231-9E6E4E00BE9A}"/>
                    </a:ext>
                  </a:extLst>
                </p:cNvPr>
                <p:cNvGrpSpPr/>
                <p:nvPr/>
              </p:nvGrpSpPr>
              <p:grpSpPr>
                <a:xfrm>
                  <a:off x="5611745" y="1714855"/>
                  <a:ext cx="2252420" cy="782500"/>
                  <a:chOff x="5611745" y="1714855"/>
                  <a:chExt cx="2252420" cy="782500"/>
                </a:xfrm>
              </p:grpSpPr>
              <p:sp>
                <p:nvSpPr>
                  <p:cNvPr id="11" name="Rectangle: Rounded Corners 10">
                    <a:extLst>
                      <a:ext uri="{FF2B5EF4-FFF2-40B4-BE49-F238E27FC236}">
                        <a16:creationId xmlns:a16="http://schemas.microsoft.com/office/drawing/2014/main" id="{933504FC-C0EB-491E-A41C-85C998038A1C}"/>
                      </a:ext>
                    </a:extLst>
                  </p:cNvPr>
                  <p:cNvSpPr/>
                  <p:nvPr/>
                </p:nvSpPr>
                <p:spPr>
                  <a:xfrm>
                    <a:off x="5611745" y="1780179"/>
                    <a:ext cx="2252420" cy="717176"/>
                  </a:xfrm>
                  <a:prstGeom prst="roundRect">
                    <a:avLst/>
                  </a:prstGeom>
                  <a:noFill/>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rtlCol="0" anchor="ctr"/>
                  <a:lstStyle/>
                  <a:p>
                    <a:pPr algn="ctr"/>
                    <a:endParaRPr lang="en-US" dirty="0"/>
                  </a:p>
                </p:txBody>
              </p:sp>
              <p:sp>
                <p:nvSpPr>
                  <p:cNvPr id="12" name="Rectangle 11">
                    <a:extLst>
                      <a:ext uri="{FF2B5EF4-FFF2-40B4-BE49-F238E27FC236}">
                        <a16:creationId xmlns:a16="http://schemas.microsoft.com/office/drawing/2014/main" id="{A7ECBDB1-B677-4429-A20F-8C7B4CAC14B3}"/>
                      </a:ext>
                    </a:extLst>
                  </p:cNvPr>
                  <p:cNvSpPr/>
                  <p:nvPr/>
                </p:nvSpPr>
                <p:spPr>
                  <a:xfrm>
                    <a:off x="5852725" y="1714855"/>
                    <a:ext cx="1803733" cy="769441"/>
                  </a:xfrm>
                  <a:prstGeom prst="rect">
                    <a:avLst/>
                  </a:prstGeom>
                  <a:solidFill>
                    <a:schemeClr val="accent6">
                      <a:lumMod val="20000"/>
                      <a:lumOff val="80000"/>
                    </a:schemeClr>
                  </a:solidFill>
                </p:spPr>
                <p:txBody>
                  <a:bodyPr wrap="square" lIns="91440" tIns="45720" rIns="91440" bIns="45720">
                    <a:spAutoFit/>
                  </a:bodyPr>
                  <a:lstStyle/>
                  <a:p>
                    <a:pPr algn="ctr"/>
                    <a:r>
                      <a:rPr lang="en-US" sz="2200" b="1" cap="none" spc="0" dirty="0">
                        <a:ln w="0"/>
                        <a:solidFill>
                          <a:schemeClr val="tx1"/>
                        </a:solidFill>
                        <a:effectLst>
                          <a:outerShdw blurRad="38100" dist="19050" dir="2700000" algn="tl" rotWithShape="0">
                            <a:schemeClr val="dk1">
                              <a:alpha val="40000"/>
                            </a:schemeClr>
                          </a:outerShdw>
                        </a:effectLst>
                      </a:rPr>
                      <a:t>SPRING</a:t>
                    </a:r>
                  </a:p>
                  <a:p>
                    <a:pPr algn="ctr"/>
                    <a:r>
                      <a:rPr lang="en-US" sz="2200" dirty="0">
                        <a:ln w="0"/>
                        <a:effectLst>
                          <a:outerShdw blurRad="38100" dist="19050" dir="2700000" algn="tl" rotWithShape="0">
                            <a:schemeClr val="dk1">
                              <a:alpha val="40000"/>
                            </a:schemeClr>
                          </a:outerShdw>
                        </a:effectLst>
                      </a:rPr>
                      <a:t>14 weeks</a:t>
                    </a:r>
                    <a:endParaRPr lang="en-US" sz="2200" b="0" cap="none" spc="0" dirty="0">
                      <a:ln w="0"/>
                      <a:solidFill>
                        <a:schemeClr val="tx1"/>
                      </a:solidFill>
                      <a:effectLst>
                        <a:outerShdw blurRad="38100" dist="19050" dir="2700000" algn="tl" rotWithShape="0">
                          <a:schemeClr val="dk1">
                            <a:alpha val="40000"/>
                          </a:schemeClr>
                        </a:outerShdw>
                      </a:effectLst>
                    </a:endParaRPr>
                  </a:p>
                </p:txBody>
              </p:sp>
            </p:grpSp>
            <p:grpSp>
              <p:nvGrpSpPr>
                <p:cNvPr id="27" name="Group 26">
                  <a:extLst>
                    <a:ext uri="{FF2B5EF4-FFF2-40B4-BE49-F238E27FC236}">
                      <a16:creationId xmlns:a16="http://schemas.microsoft.com/office/drawing/2014/main" id="{DADF4E10-75B0-43F8-BECB-791E23ACE28E}"/>
                    </a:ext>
                  </a:extLst>
                </p:cNvPr>
                <p:cNvGrpSpPr/>
                <p:nvPr/>
              </p:nvGrpSpPr>
              <p:grpSpPr>
                <a:xfrm>
                  <a:off x="6356672" y="2520000"/>
                  <a:ext cx="857829" cy="1291059"/>
                  <a:chOff x="6356672" y="2520000"/>
                  <a:chExt cx="857829" cy="1291059"/>
                </a:xfrm>
              </p:grpSpPr>
              <p:cxnSp>
                <p:nvCxnSpPr>
                  <p:cNvPr id="15" name="Straight Arrow Connector 14">
                    <a:extLst>
                      <a:ext uri="{FF2B5EF4-FFF2-40B4-BE49-F238E27FC236}">
                        <a16:creationId xmlns:a16="http://schemas.microsoft.com/office/drawing/2014/main" id="{B4B8E74C-85E5-4649-92AE-9BB99ACEF1AC}"/>
                      </a:ext>
                    </a:extLst>
                  </p:cNvPr>
                  <p:cNvCxnSpPr/>
                  <p:nvPr/>
                </p:nvCxnSpPr>
                <p:spPr>
                  <a:xfrm>
                    <a:off x="6783093" y="2520000"/>
                    <a:ext cx="0" cy="511444"/>
                  </a:xfrm>
                  <a:prstGeom prst="straightConnector1">
                    <a:avLst/>
                  </a:prstGeom>
                  <a:ln w="28575">
                    <a:solidFill>
                      <a:schemeClr val="tx2"/>
                    </a:solidFill>
                    <a:tailEnd type="triangle"/>
                  </a:ln>
                </p:spPr>
                <p:style>
                  <a:lnRef idx="1">
                    <a:schemeClr val="accent1"/>
                  </a:lnRef>
                  <a:fillRef idx="0">
                    <a:schemeClr val="accent1"/>
                  </a:fillRef>
                  <a:effectRef idx="0">
                    <a:schemeClr val="accent1"/>
                  </a:effectRef>
                  <a:fontRef idx="minor">
                    <a:schemeClr val="tx1"/>
                  </a:fontRef>
                </p:style>
              </p:cxnSp>
              <p:pic>
                <p:nvPicPr>
                  <p:cNvPr id="20" name="Picture 19">
                    <a:extLst>
                      <a:ext uri="{FF2B5EF4-FFF2-40B4-BE49-F238E27FC236}">
                        <a16:creationId xmlns:a16="http://schemas.microsoft.com/office/drawing/2014/main" id="{2ACBA56F-63AD-43E0-9359-5F7A326CE45E}"/>
                      </a:ext>
                    </a:extLst>
                  </p:cNvPr>
                  <p:cNvPicPr>
                    <a:picLocks noChangeAspect="1"/>
                  </p:cNvPicPr>
                  <p:nvPr/>
                </p:nvPicPr>
                <p:blipFill>
                  <a:blip r:embed="rId5"/>
                  <a:stretch>
                    <a:fillRect/>
                  </a:stretch>
                </p:blipFill>
                <p:spPr>
                  <a:xfrm>
                    <a:off x="6356672" y="2990205"/>
                    <a:ext cx="857829" cy="820854"/>
                  </a:xfrm>
                  <a:prstGeom prst="rect">
                    <a:avLst/>
                  </a:prstGeom>
                </p:spPr>
              </p:pic>
            </p:grpSp>
          </p:grpSp>
        </p:grpSp>
      </p:grpSp>
      <p:sp>
        <p:nvSpPr>
          <p:cNvPr id="29" name="Rectangle 2">
            <a:extLst>
              <a:ext uri="{FF2B5EF4-FFF2-40B4-BE49-F238E27FC236}">
                <a16:creationId xmlns:a16="http://schemas.microsoft.com/office/drawing/2014/main" id="{D19CB7D7-70C1-4078-AEE9-7717AD32031C}"/>
              </a:ext>
            </a:extLst>
          </p:cNvPr>
          <p:cNvSpPr txBox="1">
            <a:spLocks noChangeArrowheads="1"/>
          </p:cNvSpPr>
          <p:nvPr/>
        </p:nvSpPr>
        <p:spPr>
          <a:xfrm>
            <a:off x="457200" y="274638"/>
            <a:ext cx="8229600" cy="779247"/>
          </a:xfrm>
          <a:prstGeom prst="rect">
            <a:avLst/>
          </a:prstGeom>
          <a:solidFill>
            <a:schemeClr val="accent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tlCol="0">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r>
              <a:rPr lang="en-US" sz="4000" dirty="0">
                <a:solidFill>
                  <a:schemeClr val="bg1"/>
                </a:solidFill>
                <a:latin typeface="Century Gothic" charset="0"/>
                <a:ea typeface="MS PGothic" charset="0"/>
                <a:cs typeface="MS PGothic" charset="0"/>
              </a:rPr>
              <a:t>Sessions</a:t>
            </a:r>
            <a:endParaRPr lang="en-US" sz="4000" dirty="0">
              <a:solidFill>
                <a:schemeClr val="bg1"/>
              </a:solidFill>
              <a:ea typeface="MS PGothic" charset="0"/>
              <a:cs typeface="MS PGothic" charset="0"/>
            </a:endParaRPr>
          </a:p>
        </p:txBody>
      </p:sp>
      <p:sp>
        <p:nvSpPr>
          <p:cNvPr id="39" name="Content Placeholder 1">
            <a:extLst>
              <a:ext uri="{FF2B5EF4-FFF2-40B4-BE49-F238E27FC236}">
                <a16:creationId xmlns:a16="http://schemas.microsoft.com/office/drawing/2014/main" id="{EB9AAD68-FDFB-400E-B33E-5A6B1BBADB0F}"/>
              </a:ext>
            </a:extLst>
          </p:cNvPr>
          <p:cNvSpPr txBox="1">
            <a:spLocks/>
          </p:cNvSpPr>
          <p:nvPr/>
        </p:nvSpPr>
        <p:spPr>
          <a:xfrm>
            <a:off x="542762" y="653317"/>
            <a:ext cx="7669078" cy="5551365"/>
          </a:xfrm>
          <a:prstGeom prst="rect">
            <a:avLst/>
          </a:prstGeom>
        </p:spPr>
        <p:style>
          <a:lnRef idx="0">
            <a:scrgbClr r="0" g="0" b="0"/>
          </a:lnRef>
          <a:fillRef idx="0">
            <a:scrgbClr r="0" g="0" b="0"/>
          </a:fillRef>
          <a:effectRef idx="0">
            <a:scrgbClr r="0" g="0" b="0"/>
          </a:effectRef>
          <a:fontRef idx="minor">
            <a:schemeClr val="accent6"/>
          </a:fontRef>
        </p:style>
        <p:txBody>
          <a:bodyPr vert="horz" lIns="91440" tIns="45720" rIns="91440" bIns="45720" rtlCol="0" anchor="t" anchorCtr="0">
            <a:noAutofit/>
          </a:bodyPr>
          <a:lstStyle>
            <a:lvl1pPr marL="342900" indent="-342900" algn="l" defTabSz="914400" rtl="0" eaLnBrk="1" latinLnBrk="0" hangingPunct="1">
              <a:spcBef>
                <a:spcPct val="20000"/>
              </a:spcBef>
              <a:buFont typeface="Arial" pitchFamily="34" charset="0"/>
              <a:buChar char="•"/>
              <a:defRPr sz="3200" kern="1200">
                <a:solidFill>
                  <a:schemeClr val="accent6"/>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accent6"/>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accent6"/>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accent6"/>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accent6"/>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accent6"/>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accent6"/>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accent6"/>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accent6"/>
                </a:solidFill>
                <a:latin typeface="+mn-lt"/>
                <a:ea typeface="+mn-ea"/>
                <a:cs typeface="+mn-cs"/>
              </a:defRPr>
            </a:lvl9pPr>
          </a:lstStyle>
          <a:p>
            <a:pPr>
              <a:spcBef>
                <a:spcPts val="1200"/>
              </a:spcBef>
              <a:spcAft>
                <a:spcPts val="1200"/>
              </a:spcAft>
            </a:pPr>
            <a:endParaRPr lang="en-US" sz="2400" dirty="0">
              <a:solidFill>
                <a:srgbClr val="173B69"/>
              </a:solidFill>
              <a:latin typeface="Noto Sans"/>
            </a:endParaRPr>
          </a:p>
          <a:p>
            <a:pPr>
              <a:spcBef>
                <a:spcPts val="1200"/>
              </a:spcBef>
              <a:spcAft>
                <a:spcPts val="1200"/>
              </a:spcAft>
            </a:pPr>
            <a:r>
              <a:rPr lang="en-US" sz="2400" dirty="0">
                <a:solidFill>
                  <a:srgbClr val="173B69"/>
                </a:solidFill>
                <a:latin typeface="Noto Sans"/>
              </a:rPr>
              <a:t>Three sessions (over 43 weeks)</a:t>
            </a:r>
          </a:p>
          <a:p>
            <a:pPr marL="0" indent="0">
              <a:spcBef>
                <a:spcPts val="1200"/>
              </a:spcBef>
              <a:spcAft>
                <a:spcPts val="1200"/>
              </a:spcAft>
              <a:buFont typeface="Arial" pitchFamily="34" charset="0"/>
              <a:buNone/>
            </a:pPr>
            <a:endParaRPr lang="en-US" sz="2400" dirty="0">
              <a:solidFill>
                <a:srgbClr val="173B69"/>
              </a:solidFill>
              <a:latin typeface="Noto Sans"/>
            </a:endParaRPr>
          </a:p>
          <a:p>
            <a:pPr marL="0" indent="0">
              <a:spcBef>
                <a:spcPts val="1200"/>
              </a:spcBef>
              <a:spcAft>
                <a:spcPts val="1200"/>
              </a:spcAft>
              <a:buFont typeface="Arial" pitchFamily="34" charset="0"/>
              <a:buNone/>
            </a:pPr>
            <a:endParaRPr lang="en-US" sz="2400" dirty="0">
              <a:solidFill>
                <a:srgbClr val="173B69"/>
              </a:solidFill>
              <a:latin typeface="Noto Sans"/>
            </a:endParaRPr>
          </a:p>
          <a:p>
            <a:pPr marL="0" indent="0">
              <a:spcBef>
                <a:spcPts val="1200"/>
              </a:spcBef>
              <a:spcAft>
                <a:spcPts val="1200"/>
              </a:spcAft>
              <a:buFont typeface="Arial" pitchFamily="34" charset="0"/>
              <a:buNone/>
            </a:pPr>
            <a:endParaRPr lang="en-US" sz="2400" dirty="0">
              <a:solidFill>
                <a:srgbClr val="173B69"/>
              </a:solidFill>
              <a:latin typeface="Noto Sans"/>
            </a:endParaRPr>
          </a:p>
          <a:p>
            <a:pPr>
              <a:spcBef>
                <a:spcPts val="1200"/>
              </a:spcBef>
              <a:spcAft>
                <a:spcPts val="1200"/>
              </a:spcAft>
            </a:pPr>
            <a:endParaRPr lang="en-US" sz="2400" dirty="0">
              <a:solidFill>
                <a:srgbClr val="173B69"/>
              </a:solidFill>
              <a:latin typeface="Noto Sans"/>
            </a:endParaRPr>
          </a:p>
          <a:p>
            <a:pPr marL="0" indent="0">
              <a:buFont typeface="Arial" pitchFamily="34" charset="0"/>
              <a:buNone/>
            </a:pPr>
            <a:endParaRPr lang="en-US" sz="2400" dirty="0">
              <a:solidFill>
                <a:srgbClr val="173B69"/>
              </a:solidFill>
              <a:latin typeface="Noto Sans"/>
            </a:endParaRPr>
          </a:p>
        </p:txBody>
      </p:sp>
      <p:sp>
        <p:nvSpPr>
          <p:cNvPr id="33" name="Rectangle: Rounded Corners 32">
            <a:extLst>
              <a:ext uri="{FF2B5EF4-FFF2-40B4-BE49-F238E27FC236}">
                <a16:creationId xmlns:a16="http://schemas.microsoft.com/office/drawing/2014/main" id="{13E369BD-568E-4E88-ADDE-456E42808612}"/>
              </a:ext>
            </a:extLst>
          </p:cNvPr>
          <p:cNvSpPr/>
          <p:nvPr/>
        </p:nvSpPr>
        <p:spPr>
          <a:xfrm>
            <a:off x="951785" y="4429658"/>
            <a:ext cx="2252420" cy="1641854"/>
          </a:xfrm>
          <a:prstGeom prst="roundRect">
            <a:avLst/>
          </a:prstGeom>
          <a:noFill/>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rtlCol="0" anchor="ctr"/>
          <a:lstStyle/>
          <a:p>
            <a:pPr algn="ctr"/>
            <a:endParaRPr lang="en-US" dirty="0"/>
          </a:p>
        </p:txBody>
      </p:sp>
      <p:sp>
        <p:nvSpPr>
          <p:cNvPr id="34" name="Rectangle 33">
            <a:extLst>
              <a:ext uri="{FF2B5EF4-FFF2-40B4-BE49-F238E27FC236}">
                <a16:creationId xmlns:a16="http://schemas.microsoft.com/office/drawing/2014/main" id="{5EA6DDFB-26DE-4829-8051-C51D952573C3}"/>
              </a:ext>
            </a:extLst>
          </p:cNvPr>
          <p:cNvSpPr/>
          <p:nvPr/>
        </p:nvSpPr>
        <p:spPr>
          <a:xfrm>
            <a:off x="1115692" y="4470906"/>
            <a:ext cx="1928092" cy="1569660"/>
          </a:xfrm>
          <a:prstGeom prst="rect">
            <a:avLst/>
          </a:prstGeom>
          <a:solidFill>
            <a:schemeClr val="accent6">
              <a:lumMod val="20000"/>
              <a:lumOff val="80000"/>
            </a:schemeClr>
          </a:solidFill>
        </p:spPr>
        <p:txBody>
          <a:bodyPr wrap="square" lIns="91440" tIns="45720" rIns="91440" bIns="45720">
            <a:spAutoFit/>
          </a:bodyPr>
          <a:lstStyle/>
          <a:p>
            <a:pPr marL="171450" indent="-171450">
              <a:buFont typeface="Arial" panose="020B0604020202020204" pitchFamily="34" charset="0"/>
              <a:buChar char="•"/>
            </a:pPr>
            <a:r>
              <a:rPr lang="en-US" sz="1200" b="1" cap="none" spc="0" dirty="0">
                <a:ln w="0"/>
                <a:solidFill>
                  <a:schemeClr val="tx1"/>
                </a:solidFill>
                <a:effectLst>
                  <a:outerShdw blurRad="38100" dist="19050" dir="2700000" algn="tl" rotWithShape="0">
                    <a:schemeClr val="dk1">
                      <a:alpha val="40000"/>
                    </a:schemeClr>
                  </a:outerShdw>
                </a:effectLst>
              </a:rPr>
              <a:t>BOA (Vol.I)</a:t>
            </a:r>
          </a:p>
          <a:p>
            <a:pPr marL="171450" indent="-171450">
              <a:buFont typeface="Arial" panose="020B0604020202020204" pitchFamily="34" charset="0"/>
              <a:buChar char="•"/>
            </a:pPr>
            <a:r>
              <a:rPr lang="en-US" sz="1200" b="1" dirty="0">
                <a:ln w="0"/>
                <a:effectLst>
                  <a:outerShdw blurRad="38100" dist="19050" dir="2700000" algn="tl" rotWithShape="0">
                    <a:schemeClr val="dk1">
                      <a:alpha val="40000"/>
                    </a:schemeClr>
                  </a:outerShdw>
                </a:effectLst>
              </a:rPr>
              <a:t>Human resources</a:t>
            </a:r>
          </a:p>
          <a:p>
            <a:pPr marL="171450" indent="-171450">
              <a:buFont typeface="Arial" panose="020B0604020202020204" pitchFamily="34" charset="0"/>
              <a:buChar char="•"/>
            </a:pPr>
            <a:r>
              <a:rPr lang="en-US" sz="1200" b="1" cap="none" spc="0" dirty="0">
                <a:ln w="0"/>
                <a:solidFill>
                  <a:schemeClr val="tx1"/>
                </a:solidFill>
                <a:effectLst>
                  <a:outerShdw blurRad="38100" dist="19050" dir="2700000" algn="tl" rotWithShape="0">
                    <a:schemeClr val="dk1">
                      <a:alpha val="40000"/>
                    </a:schemeClr>
                  </a:outerShdw>
                </a:effectLst>
              </a:rPr>
              <a:t>Courts and tribunals</a:t>
            </a:r>
          </a:p>
          <a:p>
            <a:pPr marL="171450" indent="-171450">
              <a:buFont typeface="Arial" panose="020B0604020202020204" pitchFamily="34" charset="0"/>
              <a:buChar char="•"/>
            </a:pPr>
            <a:r>
              <a:rPr lang="en-US" sz="1200" b="1" dirty="0">
                <a:ln w="0"/>
                <a:effectLst>
                  <a:outerShdw blurRad="38100" dist="19050" dir="2700000" algn="tl" rotWithShape="0">
                    <a:schemeClr val="dk1">
                      <a:alpha val="40000"/>
                    </a:schemeClr>
                  </a:outerShdw>
                </a:effectLst>
              </a:rPr>
              <a:t>Rev. estimates +PBIs</a:t>
            </a:r>
          </a:p>
          <a:p>
            <a:pPr marL="171450" indent="-171450">
              <a:buFont typeface="Arial" panose="020B0604020202020204" pitchFamily="34" charset="0"/>
              <a:buChar char="•"/>
            </a:pPr>
            <a:r>
              <a:rPr lang="en-US" sz="1200" b="1" cap="none" spc="0" dirty="0">
                <a:ln w="0"/>
                <a:solidFill>
                  <a:schemeClr val="tx1"/>
                </a:solidFill>
                <a:effectLst>
                  <a:outerShdw blurRad="38100" dist="19050" dir="2700000" algn="tl" rotWithShape="0">
                    <a:schemeClr val="dk1">
                      <a:alpha val="40000"/>
                    </a:schemeClr>
                  </a:outerShdw>
                </a:effectLst>
              </a:rPr>
              <a:t>Performance report</a:t>
            </a:r>
          </a:p>
          <a:p>
            <a:pPr marL="171450" indent="-171450">
              <a:buFont typeface="Arial" panose="020B0604020202020204" pitchFamily="34" charset="0"/>
              <a:buChar char="•"/>
            </a:pPr>
            <a:r>
              <a:rPr lang="en-US" sz="1200" b="1" dirty="0">
                <a:ln w="0"/>
                <a:effectLst>
                  <a:outerShdw blurRad="38100" dist="19050" dir="2700000" algn="tl" rotWithShape="0">
                    <a:schemeClr val="dk1">
                      <a:alpha val="40000"/>
                    </a:schemeClr>
                  </a:outerShdw>
                </a:effectLst>
              </a:rPr>
              <a:t>Contingency fund</a:t>
            </a:r>
          </a:p>
          <a:p>
            <a:pPr marL="171450" indent="-171450">
              <a:buFont typeface="Arial" panose="020B0604020202020204" pitchFamily="34" charset="0"/>
              <a:buChar char="•"/>
            </a:pPr>
            <a:r>
              <a:rPr lang="en-US" sz="1200" b="1" dirty="0">
                <a:ln w="0"/>
                <a:effectLst>
                  <a:outerShdw blurRad="38100" dist="19050" dir="2700000" algn="tl" rotWithShape="0">
                    <a:schemeClr val="dk1">
                      <a:alpha val="40000"/>
                    </a:schemeClr>
                  </a:outerShdw>
                </a:effectLst>
              </a:rPr>
              <a:t>XB extensions</a:t>
            </a:r>
          </a:p>
          <a:p>
            <a:pPr marL="171450" indent="-171450">
              <a:buFont typeface="Arial" panose="020B0604020202020204" pitchFamily="34" charset="0"/>
              <a:buChar char="•"/>
            </a:pPr>
            <a:r>
              <a:rPr lang="en-US" sz="1200" b="1" cap="none" spc="0" dirty="0">
                <a:ln w="0"/>
                <a:solidFill>
                  <a:schemeClr val="tx1"/>
                </a:solidFill>
                <a:effectLst>
                  <a:outerShdw blurRad="38100" dist="19050" dir="2700000" algn="tl" rotWithShape="0">
                    <a:schemeClr val="dk1">
                      <a:alpha val="40000"/>
                    </a:schemeClr>
                  </a:outerShdw>
                </a:effectLst>
              </a:rPr>
              <a:t>Others</a:t>
            </a:r>
            <a:endParaRPr lang="en-US" sz="1200" b="0" cap="none" spc="0" dirty="0">
              <a:ln w="0"/>
              <a:solidFill>
                <a:schemeClr val="tx1"/>
              </a:solidFill>
              <a:effectLst>
                <a:outerShdw blurRad="38100" dist="19050" dir="2700000" algn="tl" rotWithShape="0">
                  <a:schemeClr val="dk1">
                    <a:alpha val="40000"/>
                  </a:schemeClr>
                </a:outerShdw>
              </a:effectLst>
            </a:endParaRPr>
          </a:p>
        </p:txBody>
      </p:sp>
      <p:sp>
        <p:nvSpPr>
          <p:cNvPr id="35" name="Rectangle: Rounded Corners 34">
            <a:extLst>
              <a:ext uri="{FF2B5EF4-FFF2-40B4-BE49-F238E27FC236}">
                <a16:creationId xmlns:a16="http://schemas.microsoft.com/office/drawing/2014/main" id="{6465872D-2F92-4BF0-891E-2853133EC4D2}"/>
              </a:ext>
            </a:extLst>
          </p:cNvPr>
          <p:cNvSpPr/>
          <p:nvPr/>
        </p:nvSpPr>
        <p:spPr>
          <a:xfrm>
            <a:off x="3486338" y="4465170"/>
            <a:ext cx="2252420" cy="1641854"/>
          </a:xfrm>
          <a:prstGeom prst="roundRect">
            <a:avLst/>
          </a:prstGeom>
          <a:noFill/>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rtlCol="0" anchor="ctr"/>
          <a:lstStyle/>
          <a:p>
            <a:pPr algn="ctr"/>
            <a:endParaRPr lang="en-US" dirty="0"/>
          </a:p>
        </p:txBody>
      </p:sp>
      <p:sp>
        <p:nvSpPr>
          <p:cNvPr id="36" name="Rectangle 35">
            <a:extLst>
              <a:ext uri="{FF2B5EF4-FFF2-40B4-BE49-F238E27FC236}">
                <a16:creationId xmlns:a16="http://schemas.microsoft.com/office/drawing/2014/main" id="{BD8F2C5F-E0EA-4941-BD54-9258DB0E0C05}"/>
              </a:ext>
            </a:extLst>
          </p:cNvPr>
          <p:cNvSpPr/>
          <p:nvPr/>
        </p:nvSpPr>
        <p:spPr>
          <a:xfrm>
            <a:off x="3645153" y="4510967"/>
            <a:ext cx="1965529" cy="1569660"/>
          </a:xfrm>
          <a:prstGeom prst="rect">
            <a:avLst/>
          </a:prstGeom>
          <a:solidFill>
            <a:schemeClr val="accent6">
              <a:lumMod val="20000"/>
              <a:lumOff val="80000"/>
            </a:schemeClr>
          </a:solidFill>
        </p:spPr>
        <p:txBody>
          <a:bodyPr wrap="square" lIns="91440" tIns="45720" rIns="91440" bIns="45720">
            <a:spAutoFit/>
          </a:bodyPr>
          <a:lstStyle/>
          <a:p>
            <a:pPr marL="171450" indent="-171450">
              <a:buFont typeface="Arial" panose="020B0604020202020204" pitchFamily="34" charset="0"/>
              <a:buChar char="•"/>
            </a:pPr>
            <a:r>
              <a:rPr lang="en-US" sz="1200" b="1" dirty="0">
                <a:ln w="0"/>
                <a:effectLst>
                  <a:outerShdw blurRad="38100" dist="19050" dir="2700000" algn="tl" rotWithShape="0">
                    <a:schemeClr val="dk1">
                      <a:alpha val="40000"/>
                    </a:schemeClr>
                  </a:outerShdw>
                </a:effectLst>
              </a:rPr>
              <a:t>Accountability</a:t>
            </a:r>
          </a:p>
          <a:p>
            <a:pPr marL="171450" indent="-171450">
              <a:buFont typeface="Arial" panose="020B0604020202020204" pitchFamily="34" charset="0"/>
              <a:buChar char="•"/>
            </a:pPr>
            <a:r>
              <a:rPr lang="en-US" sz="1200" b="1" cap="none" spc="0" dirty="0">
                <a:ln w="0"/>
                <a:solidFill>
                  <a:schemeClr val="tx1"/>
                </a:solidFill>
                <a:effectLst>
                  <a:outerShdw blurRad="38100" dist="19050" dir="2700000" algn="tl" rotWithShape="0">
                    <a:schemeClr val="dk1">
                      <a:alpha val="40000"/>
                    </a:schemeClr>
                  </a:outerShdw>
                </a:effectLst>
              </a:rPr>
              <a:t>PKO budgets+perf.</a:t>
            </a:r>
          </a:p>
          <a:p>
            <a:pPr marL="171450" indent="-171450">
              <a:buFont typeface="Arial" panose="020B0604020202020204" pitchFamily="34" charset="0"/>
              <a:buChar char="•"/>
            </a:pPr>
            <a:r>
              <a:rPr lang="en-US" sz="1200" b="1" dirty="0">
                <a:ln w="0"/>
                <a:effectLst>
                  <a:outerShdw blurRad="38100" dist="19050" dir="2700000" algn="tl" rotWithShape="0">
                    <a:schemeClr val="dk1">
                      <a:alpha val="40000"/>
                    </a:schemeClr>
                  </a:outerShdw>
                </a:effectLst>
              </a:rPr>
              <a:t>Support Account</a:t>
            </a:r>
          </a:p>
          <a:p>
            <a:pPr marL="171450" indent="-171450">
              <a:buFont typeface="Arial" panose="020B0604020202020204" pitchFamily="34" charset="0"/>
              <a:buChar char="•"/>
            </a:pPr>
            <a:r>
              <a:rPr lang="en-US" sz="1200" b="1" dirty="0">
                <a:ln w="0"/>
                <a:effectLst>
                  <a:outerShdw blurRad="38100" dist="19050" dir="2700000" algn="tl" rotWithShape="0">
                    <a:schemeClr val="dk1">
                      <a:alpha val="40000"/>
                    </a:schemeClr>
                  </a:outerShdw>
                </a:effectLst>
              </a:rPr>
              <a:t>Overview report</a:t>
            </a:r>
          </a:p>
          <a:p>
            <a:pPr marL="171450" indent="-171450">
              <a:buFont typeface="Arial" panose="020B0604020202020204" pitchFamily="34" charset="0"/>
              <a:buChar char="•"/>
            </a:pPr>
            <a:r>
              <a:rPr lang="en-US" sz="1200" b="1" cap="none" spc="0" dirty="0">
                <a:ln w="0"/>
                <a:solidFill>
                  <a:schemeClr val="tx1"/>
                </a:solidFill>
                <a:effectLst>
                  <a:outerShdw blurRad="38100" dist="19050" dir="2700000" algn="tl" rotWithShape="0">
                    <a:schemeClr val="dk1">
                      <a:alpha val="40000"/>
                    </a:schemeClr>
                  </a:outerShdw>
                </a:effectLst>
              </a:rPr>
              <a:t>BOA (Vol. II)</a:t>
            </a:r>
          </a:p>
          <a:p>
            <a:pPr marL="171450" indent="-171450">
              <a:buFont typeface="Arial" panose="020B0604020202020204" pitchFamily="34" charset="0"/>
              <a:buChar char="•"/>
            </a:pPr>
            <a:r>
              <a:rPr lang="en-US" sz="1200" b="1" dirty="0">
                <a:ln w="0"/>
                <a:effectLst>
                  <a:outerShdw blurRad="38100" dist="19050" dir="2700000" algn="tl" rotWithShape="0">
                    <a:schemeClr val="dk1">
                      <a:alpha val="40000"/>
                    </a:schemeClr>
                  </a:outerShdw>
                </a:effectLst>
              </a:rPr>
              <a:t>AFPs (e.g. UNDP, WFP)</a:t>
            </a:r>
          </a:p>
          <a:p>
            <a:pPr marL="171450" indent="-171450">
              <a:buFont typeface="Arial" panose="020B0604020202020204" pitchFamily="34" charset="0"/>
              <a:buChar char="•"/>
            </a:pPr>
            <a:r>
              <a:rPr lang="en-US" sz="1200" b="1" dirty="0">
                <a:ln w="0"/>
                <a:effectLst>
                  <a:outerShdw blurRad="38100" dist="19050" dir="2700000" algn="tl" rotWithShape="0">
                    <a:schemeClr val="dk1">
                      <a:alpha val="40000"/>
                    </a:schemeClr>
                  </a:outerShdw>
                </a:effectLst>
              </a:rPr>
              <a:t>XB extensions</a:t>
            </a:r>
          </a:p>
          <a:p>
            <a:pPr marL="171450" indent="-171450">
              <a:buFont typeface="Arial" panose="020B0604020202020204" pitchFamily="34" charset="0"/>
              <a:buChar char="•"/>
            </a:pPr>
            <a:r>
              <a:rPr lang="en-US" sz="1200" b="1" dirty="0">
                <a:ln w="0"/>
                <a:effectLst>
                  <a:outerShdw blurRad="38100" dist="19050" dir="2700000" algn="tl" rotWithShape="0">
                    <a:schemeClr val="dk1">
                      <a:alpha val="40000"/>
                    </a:schemeClr>
                  </a:outerShdw>
                </a:effectLst>
              </a:rPr>
              <a:t>Others</a:t>
            </a:r>
            <a:endParaRPr lang="en-US" sz="1200" b="0" cap="none" spc="0" dirty="0">
              <a:ln w="0"/>
              <a:solidFill>
                <a:schemeClr val="tx1"/>
              </a:solidFill>
              <a:effectLst>
                <a:outerShdw blurRad="38100" dist="19050" dir="2700000" algn="tl" rotWithShape="0">
                  <a:schemeClr val="dk1">
                    <a:alpha val="40000"/>
                  </a:schemeClr>
                </a:outerShdw>
              </a:effectLst>
            </a:endParaRPr>
          </a:p>
        </p:txBody>
      </p:sp>
      <p:sp>
        <p:nvSpPr>
          <p:cNvPr id="37" name="Rectangle: Rounded Corners 36">
            <a:extLst>
              <a:ext uri="{FF2B5EF4-FFF2-40B4-BE49-F238E27FC236}">
                <a16:creationId xmlns:a16="http://schemas.microsoft.com/office/drawing/2014/main" id="{768FF7A2-4091-48C2-B1C0-D4A75AD3C495}"/>
              </a:ext>
            </a:extLst>
          </p:cNvPr>
          <p:cNvSpPr/>
          <p:nvPr/>
        </p:nvSpPr>
        <p:spPr>
          <a:xfrm>
            <a:off x="6066110" y="4461667"/>
            <a:ext cx="2252420" cy="1641854"/>
          </a:xfrm>
          <a:prstGeom prst="roundRect">
            <a:avLst/>
          </a:prstGeom>
          <a:noFill/>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rtlCol="0" anchor="ctr"/>
          <a:lstStyle/>
          <a:p>
            <a:pPr algn="ctr"/>
            <a:endParaRPr lang="en-US" dirty="0"/>
          </a:p>
        </p:txBody>
      </p:sp>
      <p:sp>
        <p:nvSpPr>
          <p:cNvPr id="38" name="Rectangle 37">
            <a:extLst>
              <a:ext uri="{FF2B5EF4-FFF2-40B4-BE49-F238E27FC236}">
                <a16:creationId xmlns:a16="http://schemas.microsoft.com/office/drawing/2014/main" id="{49F2C873-1286-42EF-9B53-0A7A06DF249D}"/>
              </a:ext>
            </a:extLst>
          </p:cNvPr>
          <p:cNvSpPr/>
          <p:nvPr/>
        </p:nvSpPr>
        <p:spPr>
          <a:xfrm>
            <a:off x="6345221" y="4505984"/>
            <a:ext cx="1759401" cy="1574277"/>
          </a:xfrm>
          <a:prstGeom prst="rect">
            <a:avLst/>
          </a:prstGeom>
          <a:solidFill>
            <a:schemeClr val="accent6">
              <a:lumMod val="20000"/>
              <a:lumOff val="80000"/>
            </a:schemeClr>
          </a:solidFill>
        </p:spPr>
        <p:txBody>
          <a:bodyPr wrap="square" lIns="91440" tIns="45720" rIns="91440" bIns="45720">
            <a:spAutoFit/>
          </a:bodyPr>
          <a:lstStyle/>
          <a:p>
            <a:pPr marL="171450" indent="-171450">
              <a:spcBef>
                <a:spcPts val="300"/>
              </a:spcBef>
              <a:spcAft>
                <a:spcPts val="300"/>
              </a:spcAft>
              <a:buFont typeface="Arial" panose="020B0604020202020204" pitchFamily="34" charset="0"/>
              <a:buChar char="•"/>
            </a:pPr>
            <a:r>
              <a:rPr lang="en-US" sz="1200" b="1" cap="none" spc="0" dirty="0">
                <a:ln w="0"/>
                <a:solidFill>
                  <a:schemeClr val="tx1"/>
                </a:solidFill>
                <a:effectLst>
                  <a:outerShdw blurRad="38100" dist="19050" dir="2700000" algn="tl" rotWithShape="0">
                    <a:schemeClr val="dk1">
                      <a:alpha val="40000"/>
                    </a:schemeClr>
                  </a:outerShdw>
                </a:effectLst>
              </a:rPr>
              <a:t>Programme budget</a:t>
            </a:r>
          </a:p>
          <a:p>
            <a:pPr marL="171450" indent="-171450">
              <a:spcBef>
                <a:spcPts val="300"/>
              </a:spcBef>
              <a:spcAft>
                <a:spcPts val="300"/>
              </a:spcAft>
              <a:buFont typeface="Arial" panose="020B0604020202020204" pitchFamily="34" charset="0"/>
              <a:buChar char="•"/>
            </a:pPr>
            <a:r>
              <a:rPr lang="en-US" sz="1200" b="1" dirty="0">
                <a:ln w="0"/>
                <a:effectLst>
                  <a:outerShdw blurRad="38100" dist="19050" dir="2700000" algn="tl" rotWithShape="0">
                    <a:schemeClr val="dk1">
                      <a:alpha val="40000"/>
                    </a:schemeClr>
                  </a:outerShdw>
                </a:effectLst>
              </a:rPr>
              <a:t>SPMs</a:t>
            </a:r>
          </a:p>
          <a:p>
            <a:pPr marL="171450" indent="-171450">
              <a:spcBef>
                <a:spcPts val="300"/>
              </a:spcBef>
              <a:spcAft>
                <a:spcPts val="300"/>
              </a:spcAft>
              <a:buFont typeface="Arial" panose="020B0604020202020204" pitchFamily="34" charset="0"/>
              <a:buChar char="•"/>
            </a:pPr>
            <a:r>
              <a:rPr lang="en-US" sz="1200" b="1" dirty="0">
                <a:ln w="0"/>
                <a:effectLst>
                  <a:outerShdw blurRad="38100" dist="19050" dir="2700000" algn="tl" rotWithShape="0">
                    <a:schemeClr val="dk1">
                      <a:alpha val="40000"/>
                    </a:schemeClr>
                  </a:outerShdw>
                </a:effectLst>
              </a:rPr>
              <a:t>AFPs (e.g. UNDP, WFP)</a:t>
            </a:r>
          </a:p>
          <a:p>
            <a:pPr marL="171450" indent="-171450">
              <a:spcBef>
                <a:spcPts val="300"/>
              </a:spcBef>
              <a:spcAft>
                <a:spcPts val="300"/>
              </a:spcAft>
              <a:buFont typeface="Arial" panose="020B0604020202020204" pitchFamily="34" charset="0"/>
              <a:buChar char="•"/>
            </a:pPr>
            <a:r>
              <a:rPr lang="en-US" sz="1200" b="1" dirty="0">
                <a:ln w="0"/>
                <a:effectLst>
                  <a:outerShdw blurRad="38100" dist="19050" dir="2700000" algn="tl" rotWithShape="0">
                    <a:schemeClr val="dk1">
                      <a:alpha val="40000"/>
                    </a:schemeClr>
                  </a:outerShdw>
                </a:effectLst>
              </a:rPr>
              <a:t>Others</a:t>
            </a:r>
            <a:endParaRPr lang="en-US" sz="1200" b="0" cap="none" spc="0" dirty="0">
              <a:ln w="0"/>
              <a:solidFill>
                <a:schemeClr val="tx1"/>
              </a:solidFill>
              <a:effectLst>
                <a:outerShdw blurRad="38100" dist="19050" dir="2700000" algn="tl" rotWithShape="0">
                  <a:schemeClr val="dk1">
                    <a:alpha val="40000"/>
                  </a:schemeClr>
                </a:outerShdw>
              </a:effectLst>
            </a:endParaRPr>
          </a:p>
        </p:txBody>
      </p:sp>
      <p:cxnSp>
        <p:nvCxnSpPr>
          <p:cNvPr id="7" name="Straight Arrow Connector 6">
            <a:extLst>
              <a:ext uri="{FF2B5EF4-FFF2-40B4-BE49-F238E27FC236}">
                <a16:creationId xmlns:a16="http://schemas.microsoft.com/office/drawing/2014/main" id="{7E20C0B5-D947-4677-BAFA-9236D7835073}"/>
              </a:ext>
            </a:extLst>
          </p:cNvPr>
          <p:cNvCxnSpPr>
            <a:cxnSpLocks/>
          </p:cNvCxnSpPr>
          <p:nvPr/>
        </p:nvCxnSpPr>
        <p:spPr>
          <a:xfrm>
            <a:off x="5939768" y="5681709"/>
            <a:ext cx="0" cy="546247"/>
          </a:xfrm>
          <a:prstGeom prst="straightConnector1">
            <a:avLst/>
          </a:prstGeom>
          <a:ln w="28575">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40" name="Rectangle 39">
            <a:extLst>
              <a:ext uri="{FF2B5EF4-FFF2-40B4-BE49-F238E27FC236}">
                <a16:creationId xmlns:a16="http://schemas.microsoft.com/office/drawing/2014/main" id="{D89E89F9-0F49-426E-A916-885C9C6B6F8E}"/>
              </a:ext>
            </a:extLst>
          </p:cNvPr>
          <p:cNvSpPr/>
          <p:nvPr/>
        </p:nvSpPr>
        <p:spPr>
          <a:xfrm>
            <a:off x="5028027" y="6259810"/>
            <a:ext cx="1965529" cy="461665"/>
          </a:xfrm>
          <a:prstGeom prst="rect">
            <a:avLst/>
          </a:prstGeom>
          <a:solidFill>
            <a:schemeClr val="accent6">
              <a:lumMod val="20000"/>
              <a:lumOff val="80000"/>
            </a:schemeClr>
          </a:solidFill>
        </p:spPr>
        <p:txBody>
          <a:bodyPr wrap="square" lIns="91440" tIns="45720" rIns="91440" bIns="45720">
            <a:spAutoFit/>
          </a:bodyPr>
          <a:lstStyle/>
          <a:p>
            <a:pPr algn="ctr"/>
            <a:r>
              <a:rPr lang="en-US" sz="1200" b="1" cap="none" spc="0" dirty="0">
                <a:ln w="0"/>
                <a:solidFill>
                  <a:schemeClr val="tx1"/>
                </a:solidFill>
                <a:effectLst>
                  <a:outerShdw blurRad="38100" dist="19050" dir="2700000" algn="tl" rotWithShape="0">
                    <a:schemeClr val="dk1">
                      <a:alpha val="40000"/>
                    </a:schemeClr>
                  </a:outerShdw>
                </a:effectLst>
              </a:rPr>
              <a:t>Field trip </a:t>
            </a:r>
          </a:p>
          <a:p>
            <a:pPr algn="ctr"/>
            <a:r>
              <a:rPr lang="en-US" sz="1200" b="1" cap="none" spc="0" dirty="0">
                <a:ln w="0"/>
                <a:solidFill>
                  <a:schemeClr val="tx1"/>
                </a:solidFill>
                <a:effectLst>
                  <a:outerShdw blurRad="38100" dist="19050" dir="2700000" algn="tl" rotWithShape="0">
                    <a:schemeClr val="dk1">
                      <a:alpha val="40000"/>
                    </a:schemeClr>
                  </a:outerShdw>
                </a:effectLst>
              </a:rPr>
              <a:t>(two weeks in May) </a:t>
            </a:r>
            <a:endParaRPr lang="en-US" sz="1200" b="0" cap="none" spc="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7001875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Content Placeholder 1">
            <a:extLst>
              <a:ext uri="{FF2B5EF4-FFF2-40B4-BE49-F238E27FC236}">
                <a16:creationId xmlns:a16="http://schemas.microsoft.com/office/drawing/2014/main" id="{EB9AAD68-FDFB-400E-B33E-5A6B1BBADB0F}"/>
              </a:ext>
            </a:extLst>
          </p:cNvPr>
          <p:cNvSpPr txBox="1">
            <a:spLocks/>
          </p:cNvSpPr>
          <p:nvPr/>
        </p:nvSpPr>
        <p:spPr>
          <a:xfrm>
            <a:off x="166068" y="1959651"/>
            <a:ext cx="9144000" cy="5551365"/>
          </a:xfrm>
          <a:prstGeom prst="rect">
            <a:avLst/>
          </a:prstGeom>
          <a:effectLst>
            <a:glow rad="228600">
              <a:schemeClr val="accent3">
                <a:satMod val="175000"/>
                <a:alpha val="40000"/>
              </a:schemeClr>
            </a:glow>
          </a:effectLst>
        </p:spPr>
        <p:style>
          <a:lnRef idx="0">
            <a:scrgbClr r="0" g="0" b="0"/>
          </a:lnRef>
          <a:fillRef idx="0">
            <a:scrgbClr r="0" g="0" b="0"/>
          </a:fillRef>
          <a:effectRef idx="0">
            <a:scrgbClr r="0" g="0" b="0"/>
          </a:effectRef>
          <a:fontRef idx="minor">
            <a:schemeClr val="accent6"/>
          </a:fontRef>
        </p:style>
        <p:txBody>
          <a:bodyPr vert="horz" lIns="91440" tIns="45720" rIns="91440" bIns="45720" rtlCol="0" anchor="t" anchorCtr="0">
            <a:noAutofit/>
          </a:bodyPr>
          <a:lstStyle>
            <a:lvl1pPr marL="342900" indent="-342900" algn="l" defTabSz="914400" rtl="0" eaLnBrk="1" latinLnBrk="0" hangingPunct="1">
              <a:spcBef>
                <a:spcPct val="20000"/>
              </a:spcBef>
              <a:buFont typeface="Arial" pitchFamily="34" charset="0"/>
              <a:buChar char="•"/>
              <a:defRPr sz="3200" kern="1200">
                <a:solidFill>
                  <a:schemeClr val="accent6"/>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accent6"/>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accent6"/>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accent6"/>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accent6"/>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accent6"/>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accent6"/>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accent6"/>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accent6"/>
                </a:solidFill>
                <a:latin typeface="+mn-lt"/>
                <a:ea typeface="+mn-ea"/>
                <a:cs typeface="+mn-cs"/>
              </a:defRPr>
            </a:lvl9pPr>
          </a:lstStyle>
          <a:p>
            <a:pPr>
              <a:spcBef>
                <a:spcPts val="1200"/>
              </a:spcBef>
              <a:spcAft>
                <a:spcPts val="1200"/>
              </a:spcAft>
            </a:pPr>
            <a:endParaRPr lang="en-US" sz="2400" dirty="0">
              <a:solidFill>
                <a:srgbClr val="173B69"/>
              </a:solidFill>
              <a:latin typeface="Noto Sans"/>
            </a:endParaRPr>
          </a:p>
          <a:p>
            <a:pPr>
              <a:spcBef>
                <a:spcPts val="1200"/>
              </a:spcBef>
              <a:spcAft>
                <a:spcPts val="1200"/>
              </a:spcAft>
            </a:pPr>
            <a:endParaRPr lang="en-US" sz="2400" dirty="0">
              <a:solidFill>
                <a:srgbClr val="173B69"/>
              </a:solidFill>
              <a:latin typeface="Noto Sans"/>
            </a:endParaRPr>
          </a:p>
          <a:p>
            <a:pPr marL="0" indent="0">
              <a:spcBef>
                <a:spcPts val="1200"/>
              </a:spcBef>
              <a:spcAft>
                <a:spcPts val="1200"/>
              </a:spcAft>
              <a:buFont typeface="Arial" pitchFamily="34" charset="0"/>
              <a:buNone/>
            </a:pPr>
            <a:endParaRPr lang="en-US" sz="2400" dirty="0">
              <a:solidFill>
                <a:srgbClr val="173B69"/>
              </a:solidFill>
              <a:latin typeface="Noto Sans"/>
            </a:endParaRPr>
          </a:p>
          <a:p>
            <a:pPr marL="0" indent="0">
              <a:spcBef>
                <a:spcPts val="1200"/>
              </a:spcBef>
              <a:spcAft>
                <a:spcPts val="1200"/>
              </a:spcAft>
              <a:buFont typeface="Arial" pitchFamily="34" charset="0"/>
              <a:buNone/>
            </a:pPr>
            <a:endParaRPr lang="en-US" sz="2400" dirty="0">
              <a:solidFill>
                <a:srgbClr val="173B69"/>
              </a:solidFill>
              <a:latin typeface="Noto Sans"/>
            </a:endParaRPr>
          </a:p>
          <a:p>
            <a:pPr marL="0" indent="0">
              <a:spcBef>
                <a:spcPts val="1200"/>
              </a:spcBef>
              <a:spcAft>
                <a:spcPts val="1200"/>
              </a:spcAft>
              <a:buFont typeface="Arial" pitchFamily="34" charset="0"/>
              <a:buNone/>
            </a:pPr>
            <a:endParaRPr lang="en-US" sz="2400" dirty="0">
              <a:solidFill>
                <a:srgbClr val="173B69"/>
              </a:solidFill>
              <a:latin typeface="Noto Sans"/>
            </a:endParaRPr>
          </a:p>
          <a:p>
            <a:pPr>
              <a:spcBef>
                <a:spcPts val="1200"/>
              </a:spcBef>
              <a:spcAft>
                <a:spcPts val="1200"/>
              </a:spcAft>
            </a:pPr>
            <a:endParaRPr lang="en-US" sz="2400" dirty="0">
              <a:solidFill>
                <a:srgbClr val="173B69"/>
              </a:solidFill>
              <a:latin typeface="Noto Sans"/>
            </a:endParaRPr>
          </a:p>
          <a:p>
            <a:pPr marL="0" indent="0">
              <a:spcBef>
                <a:spcPts val="1200"/>
              </a:spcBef>
              <a:spcAft>
                <a:spcPts val="1200"/>
              </a:spcAft>
              <a:buFont typeface="Arial" pitchFamily="34" charset="0"/>
              <a:buNone/>
            </a:pPr>
            <a:endParaRPr lang="en-US" sz="2400" dirty="0">
              <a:solidFill>
                <a:srgbClr val="173B69"/>
              </a:solidFill>
              <a:latin typeface="Noto Sans"/>
            </a:endParaRPr>
          </a:p>
          <a:p>
            <a:pPr>
              <a:spcBef>
                <a:spcPts val="1200"/>
              </a:spcBef>
              <a:spcAft>
                <a:spcPts val="1200"/>
              </a:spcAft>
            </a:pPr>
            <a:endParaRPr lang="en-US" sz="2400" dirty="0">
              <a:solidFill>
                <a:srgbClr val="173B69"/>
              </a:solidFill>
              <a:latin typeface="Noto Sans"/>
            </a:endParaRPr>
          </a:p>
          <a:p>
            <a:pPr marL="0" indent="0">
              <a:buFont typeface="Arial" pitchFamily="34" charset="0"/>
              <a:buNone/>
            </a:pPr>
            <a:endParaRPr lang="en-US" sz="2400" dirty="0">
              <a:solidFill>
                <a:srgbClr val="173B69"/>
              </a:solidFill>
              <a:latin typeface="Noto Sans"/>
            </a:endParaRPr>
          </a:p>
        </p:txBody>
      </p:sp>
      <p:sp>
        <p:nvSpPr>
          <p:cNvPr id="5" name="Slide Number Placeholder 3"/>
          <p:cNvSpPr txBox="1">
            <a:spLocks/>
          </p:cNvSpPr>
          <p:nvPr/>
        </p:nvSpPr>
        <p:spPr bwMode="auto">
          <a:xfrm>
            <a:off x="6553200" y="6356350"/>
            <a:ext cx="2133600" cy="365125"/>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marL="0" algn="l" defTabSz="914400" rtl="0" eaLnBrk="0" latinLnBrk="0" hangingPunct="0">
              <a:defRPr sz="2400" kern="1200">
                <a:solidFill>
                  <a:schemeClr val="tx1"/>
                </a:solidFill>
                <a:latin typeface="Times New Roman" pitchFamily="18" charset="0"/>
                <a:ea typeface="MS PGothic" pitchFamily="34" charset="-128"/>
                <a:cs typeface="+mn-cs"/>
              </a:defRPr>
            </a:lvl1pPr>
            <a:lvl2pPr marL="742950" indent="-285750" algn="l" defTabSz="914400" rtl="0" eaLnBrk="0" latinLnBrk="0" hangingPunct="0">
              <a:defRPr sz="2400" kern="1200">
                <a:solidFill>
                  <a:schemeClr val="tx1"/>
                </a:solidFill>
                <a:latin typeface="Times New Roman" pitchFamily="18" charset="0"/>
                <a:ea typeface="MS PGothic" pitchFamily="34" charset="-128"/>
                <a:cs typeface="+mn-cs"/>
              </a:defRPr>
            </a:lvl2pPr>
            <a:lvl3pPr marL="1143000" indent="-228600" algn="l" defTabSz="914400" rtl="0" eaLnBrk="0" latinLnBrk="0" hangingPunct="0">
              <a:defRPr sz="2400" kern="1200">
                <a:solidFill>
                  <a:schemeClr val="tx1"/>
                </a:solidFill>
                <a:latin typeface="Times New Roman" pitchFamily="18" charset="0"/>
                <a:ea typeface="MS PGothic" pitchFamily="34" charset="-128"/>
                <a:cs typeface="+mn-cs"/>
              </a:defRPr>
            </a:lvl3pPr>
            <a:lvl4pPr marL="1600200" indent="-228600" algn="l" defTabSz="914400" rtl="0" eaLnBrk="0" latinLnBrk="0" hangingPunct="0">
              <a:defRPr sz="2400" kern="1200">
                <a:solidFill>
                  <a:schemeClr val="tx1"/>
                </a:solidFill>
                <a:latin typeface="Times New Roman" pitchFamily="18" charset="0"/>
                <a:ea typeface="MS PGothic" pitchFamily="34" charset="-128"/>
                <a:cs typeface="+mn-cs"/>
              </a:defRPr>
            </a:lvl4pPr>
            <a:lvl5pPr marL="2057400" indent="-228600" algn="l" defTabSz="914400" rtl="0" eaLnBrk="0" latinLnBrk="0" hangingPunct="0">
              <a:defRPr sz="2400" kern="1200">
                <a:solidFill>
                  <a:schemeClr val="tx1"/>
                </a:solidFill>
                <a:latin typeface="Times New Roman" pitchFamily="18" charset="0"/>
                <a:ea typeface="MS PGothic" pitchFamily="34" charset="-128"/>
                <a:cs typeface="+mn-cs"/>
              </a:defRPr>
            </a:lvl5pPr>
            <a:lvl6pPr marL="2514600" indent="-228600" algn="l" defTabSz="457200" rtl="0" eaLnBrk="0" fontAlgn="base" latinLnBrk="0" hangingPunct="0">
              <a:spcBef>
                <a:spcPct val="0"/>
              </a:spcBef>
              <a:spcAft>
                <a:spcPct val="0"/>
              </a:spcAft>
              <a:defRPr sz="2400" kern="1200">
                <a:solidFill>
                  <a:schemeClr val="tx1"/>
                </a:solidFill>
                <a:latin typeface="Times New Roman" pitchFamily="18" charset="0"/>
                <a:ea typeface="MS PGothic" pitchFamily="34" charset="-128"/>
                <a:cs typeface="+mn-cs"/>
              </a:defRPr>
            </a:lvl6pPr>
            <a:lvl7pPr marL="2971800" indent="-228600" algn="l" defTabSz="457200" rtl="0" eaLnBrk="0" fontAlgn="base" latinLnBrk="0" hangingPunct="0">
              <a:spcBef>
                <a:spcPct val="0"/>
              </a:spcBef>
              <a:spcAft>
                <a:spcPct val="0"/>
              </a:spcAft>
              <a:defRPr sz="2400" kern="1200">
                <a:solidFill>
                  <a:schemeClr val="tx1"/>
                </a:solidFill>
                <a:latin typeface="Times New Roman" pitchFamily="18" charset="0"/>
                <a:ea typeface="MS PGothic" pitchFamily="34" charset="-128"/>
                <a:cs typeface="+mn-cs"/>
              </a:defRPr>
            </a:lvl7pPr>
            <a:lvl8pPr marL="3429000" indent="-228600" algn="l" defTabSz="457200" rtl="0" eaLnBrk="0" fontAlgn="base" latinLnBrk="0" hangingPunct="0">
              <a:spcBef>
                <a:spcPct val="0"/>
              </a:spcBef>
              <a:spcAft>
                <a:spcPct val="0"/>
              </a:spcAft>
              <a:defRPr sz="2400" kern="1200">
                <a:solidFill>
                  <a:schemeClr val="tx1"/>
                </a:solidFill>
                <a:latin typeface="Times New Roman" pitchFamily="18" charset="0"/>
                <a:ea typeface="MS PGothic" pitchFamily="34" charset="-128"/>
                <a:cs typeface="+mn-cs"/>
              </a:defRPr>
            </a:lvl8pPr>
            <a:lvl9pPr marL="3886200" indent="-228600" algn="l" defTabSz="457200" rtl="0" eaLnBrk="0" fontAlgn="base" latinLnBrk="0" hangingPunct="0">
              <a:spcBef>
                <a:spcPct val="0"/>
              </a:spcBef>
              <a:spcAft>
                <a:spcPct val="0"/>
              </a:spcAft>
              <a:defRPr sz="2400" kern="1200">
                <a:solidFill>
                  <a:schemeClr val="tx1"/>
                </a:solidFill>
                <a:latin typeface="Times New Roman" pitchFamily="18" charset="0"/>
                <a:ea typeface="MS PGothic" pitchFamily="34" charset="-128"/>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CEE50E83-7651-431B-B795-4EA40B75C378}" type="slidenum">
              <a:rPr kumimoji="0" lang="en-US" altLang="ja-JP" sz="1400" b="1" i="0" u="none" strike="noStrike" kern="1200" cap="none" spc="0" normalizeH="0" baseline="0" noProof="0" smtClean="0">
                <a:ln>
                  <a:noFill/>
                </a:ln>
                <a:solidFill>
                  <a:schemeClr val="tx2"/>
                </a:solidFill>
                <a:effectLst/>
                <a:uLnTx/>
                <a:uFillTx/>
                <a:latin typeface="Calibri" pitchFamily="34" charset="0"/>
                <a:ea typeface="MS PGothic" pitchFamily="34"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altLang="ja-JP" sz="1400" b="1" i="0" u="none" strike="noStrike" kern="1200" cap="none" spc="0" normalizeH="0" baseline="0" noProof="0" dirty="0">
              <a:ln>
                <a:noFill/>
              </a:ln>
              <a:solidFill>
                <a:schemeClr val="tx2"/>
              </a:solidFill>
              <a:effectLst/>
              <a:uLnTx/>
              <a:uFillTx/>
              <a:latin typeface="Calibri" pitchFamily="34" charset="0"/>
              <a:ea typeface="MS PGothic" pitchFamily="34" charset="-128"/>
              <a:cs typeface="+mn-cs"/>
            </a:endParaRPr>
          </a:p>
        </p:txBody>
      </p:sp>
      <p:sp>
        <p:nvSpPr>
          <p:cNvPr id="16" name="AutoShape 8" descr="iseek logo">
            <a:extLst>
              <a:ext uri="{FF2B5EF4-FFF2-40B4-BE49-F238E27FC236}">
                <a16:creationId xmlns:a16="http://schemas.microsoft.com/office/drawing/2014/main" id="{95B85480-4E09-4AE8-BA94-0AF929319341}"/>
              </a:ext>
            </a:extLst>
          </p:cNvPr>
          <p:cNvSpPr>
            <a:spLocks noChangeAspect="1" noChangeArrowheads="1"/>
          </p:cNvSpPr>
          <p:nvPr/>
        </p:nvSpPr>
        <p:spPr bwMode="auto">
          <a:xfrm>
            <a:off x="4267200" y="3502364"/>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29" name="Rectangle 2">
            <a:extLst>
              <a:ext uri="{FF2B5EF4-FFF2-40B4-BE49-F238E27FC236}">
                <a16:creationId xmlns:a16="http://schemas.microsoft.com/office/drawing/2014/main" id="{D19CB7D7-70C1-4078-AEE9-7717AD32031C}"/>
              </a:ext>
            </a:extLst>
          </p:cNvPr>
          <p:cNvSpPr txBox="1">
            <a:spLocks noChangeArrowheads="1"/>
          </p:cNvSpPr>
          <p:nvPr/>
        </p:nvSpPr>
        <p:spPr>
          <a:xfrm>
            <a:off x="457200" y="274638"/>
            <a:ext cx="8229600" cy="779247"/>
          </a:xfrm>
          <a:prstGeom prst="rect">
            <a:avLst/>
          </a:prstGeom>
          <a:solidFill>
            <a:schemeClr val="accent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tlCol="0">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r>
              <a:rPr lang="en-US" sz="4000" dirty="0">
                <a:solidFill>
                  <a:schemeClr val="bg1"/>
                </a:solidFill>
                <a:latin typeface="Century Gothic" charset="0"/>
                <a:ea typeface="MS PGothic" charset="0"/>
                <a:cs typeface="MS PGothic" charset="0"/>
              </a:rPr>
              <a:t>Sessions</a:t>
            </a:r>
            <a:endParaRPr lang="en-US" sz="4000" dirty="0">
              <a:solidFill>
                <a:schemeClr val="bg1"/>
              </a:solidFill>
              <a:ea typeface="MS PGothic" charset="0"/>
              <a:cs typeface="MS PGothic" charset="0"/>
            </a:endParaRPr>
          </a:p>
        </p:txBody>
      </p:sp>
      <p:sp>
        <p:nvSpPr>
          <p:cNvPr id="2" name="Rectangle 2">
            <a:extLst>
              <a:ext uri="{FF2B5EF4-FFF2-40B4-BE49-F238E27FC236}">
                <a16:creationId xmlns:a16="http://schemas.microsoft.com/office/drawing/2014/main" id="{B1126DD4-74F3-4D9B-9028-F72710F73CAF}"/>
              </a:ext>
            </a:extLst>
          </p:cNvPr>
          <p:cNvSpPr>
            <a:spLocks noChangeArrowheads="1"/>
          </p:cNvSpPr>
          <p:nvPr/>
        </p:nvSpPr>
        <p:spPr bwMode="auto">
          <a:xfrm>
            <a:off x="457200" y="1079052"/>
            <a:ext cx="8229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dirty="0"/>
          </a:p>
        </p:txBody>
      </p:sp>
      <p:pic>
        <p:nvPicPr>
          <p:cNvPr id="2049" name="Picture 7">
            <a:extLst>
              <a:ext uri="{FF2B5EF4-FFF2-40B4-BE49-F238E27FC236}">
                <a16:creationId xmlns:a16="http://schemas.microsoft.com/office/drawing/2014/main" id="{741F2EC5-8257-4631-B503-A333A0241FE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6068" y="2250857"/>
            <a:ext cx="8849852" cy="2869327"/>
          </a:xfrm>
          <a:prstGeom prst="rect">
            <a:avLst/>
          </a:prstGeom>
          <a:noFill/>
          <a:effectLst/>
          <a:extLst>
            <a:ext uri="{909E8E84-426E-40DD-AFC4-6F175D3DCCD1}">
              <a14:hiddenFill xmlns:a14="http://schemas.microsoft.com/office/drawing/2010/main">
                <a:solidFill>
                  <a:srgbClr val="FFFFFF"/>
                </a:solidFill>
              </a14:hiddenFill>
            </a:ext>
          </a:extLst>
        </p:spPr>
      </p:pic>
      <p:sp>
        <p:nvSpPr>
          <p:cNvPr id="3" name="Rectangle 3">
            <a:extLst>
              <a:ext uri="{FF2B5EF4-FFF2-40B4-BE49-F238E27FC236}">
                <a16:creationId xmlns:a16="http://schemas.microsoft.com/office/drawing/2014/main" id="{AAD14E91-F3DD-4CBA-9D19-AF93782598A5}"/>
              </a:ext>
            </a:extLst>
          </p:cNvPr>
          <p:cNvSpPr>
            <a:spLocks noChangeArrowheads="1"/>
          </p:cNvSpPr>
          <p:nvPr/>
        </p:nvSpPr>
        <p:spPr bwMode="auto">
          <a:xfrm>
            <a:off x="1704713" y="1041739"/>
            <a:ext cx="5429773" cy="6771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804863" algn="l"/>
                <a:tab pos="1106488" algn="l"/>
                <a:tab pos="1408113" algn="l"/>
                <a:tab pos="1709738" algn="l"/>
                <a:tab pos="2020888" algn="l"/>
                <a:tab pos="2322513" algn="l"/>
                <a:tab pos="2624138" algn="l"/>
                <a:tab pos="2935288" algn="l"/>
                <a:tab pos="3236913" algn="l"/>
                <a:tab pos="3538538" algn="l"/>
                <a:tab pos="3840163" algn="l"/>
              </a:tabLst>
              <a:defRPr>
                <a:solidFill>
                  <a:schemeClr val="tx1"/>
                </a:solidFill>
                <a:latin typeface="Arial" panose="020B0604020202020204" pitchFamily="34" charset="0"/>
              </a:defRPr>
            </a:lvl1pPr>
            <a:lvl2pPr eaLnBrk="0" fontAlgn="base" hangingPunct="0">
              <a:spcBef>
                <a:spcPct val="0"/>
              </a:spcBef>
              <a:spcAft>
                <a:spcPct val="0"/>
              </a:spcAft>
              <a:tabLst>
                <a:tab pos="804863" algn="l"/>
                <a:tab pos="1106488" algn="l"/>
                <a:tab pos="1408113" algn="l"/>
                <a:tab pos="1709738" algn="l"/>
                <a:tab pos="2020888" algn="l"/>
                <a:tab pos="2322513" algn="l"/>
                <a:tab pos="2624138" algn="l"/>
                <a:tab pos="2935288" algn="l"/>
                <a:tab pos="3236913" algn="l"/>
                <a:tab pos="3538538" algn="l"/>
                <a:tab pos="3840163" algn="l"/>
              </a:tabLst>
              <a:defRPr>
                <a:solidFill>
                  <a:schemeClr val="tx1"/>
                </a:solidFill>
                <a:latin typeface="Arial" panose="020B0604020202020204" pitchFamily="34" charset="0"/>
              </a:defRPr>
            </a:lvl2pPr>
            <a:lvl3pPr eaLnBrk="0" fontAlgn="base" hangingPunct="0">
              <a:spcBef>
                <a:spcPct val="0"/>
              </a:spcBef>
              <a:spcAft>
                <a:spcPct val="0"/>
              </a:spcAft>
              <a:tabLst>
                <a:tab pos="804863" algn="l"/>
                <a:tab pos="1106488" algn="l"/>
                <a:tab pos="1408113" algn="l"/>
                <a:tab pos="1709738" algn="l"/>
                <a:tab pos="2020888" algn="l"/>
                <a:tab pos="2322513" algn="l"/>
                <a:tab pos="2624138" algn="l"/>
                <a:tab pos="2935288" algn="l"/>
                <a:tab pos="3236913" algn="l"/>
                <a:tab pos="3538538" algn="l"/>
                <a:tab pos="3840163" algn="l"/>
              </a:tabLst>
              <a:defRPr>
                <a:solidFill>
                  <a:schemeClr val="tx1"/>
                </a:solidFill>
                <a:latin typeface="Arial" panose="020B0604020202020204" pitchFamily="34" charset="0"/>
              </a:defRPr>
            </a:lvl3pPr>
            <a:lvl4pPr eaLnBrk="0" fontAlgn="base" hangingPunct="0">
              <a:spcBef>
                <a:spcPct val="0"/>
              </a:spcBef>
              <a:spcAft>
                <a:spcPct val="0"/>
              </a:spcAft>
              <a:tabLst>
                <a:tab pos="804863" algn="l"/>
                <a:tab pos="1106488" algn="l"/>
                <a:tab pos="1408113" algn="l"/>
                <a:tab pos="1709738" algn="l"/>
                <a:tab pos="2020888" algn="l"/>
                <a:tab pos="2322513" algn="l"/>
                <a:tab pos="2624138" algn="l"/>
                <a:tab pos="2935288" algn="l"/>
                <a:tab pos="3236913" algn="l"/>
                <a:tab pos="3538538" algn="l"/>
                <a:tab pos="3840163" algn="l"/>
              </a:tabLst>
              <a:defRPr>
                <a:solidFill>
                  <a:schemeClr val="tx1"/>
                </a:solidFill>
                <a:latin typeface="Arial" panose="020B0604020202020204" pitchFamily="34" charset="0"/>
              </a:defRPr>
            </a:lvl4pPr>
            <a:lvl5pPr eaLnBrk="0" fontAlgn="base" hangingPunct="0">
              <a:spcBef>
                <a:spcPct val="0"/>
              </a:spcBef>
              <a:spcAft>
                <a:spcPct val="0"/>
              </a:spcAft>
              <a:tabLst>
                <a:tab pos="804863" algn="l"/>
                <a:tab pos="1106488" algn="l"/>
                <a:tab pos="1408113" algn="l"/>
                <a:tab pos="1709738" algn="l"/>
                <a:tab pos="2020888" algn="l"/>
                <a:tab pos="2322513" algn="l"/>
                <a:tab pos="2624138" algn="l"/>
                <a:tab pos="2935288" algn="l"/>
                <a:tab pos="3236913" algn="l"/>
                <a:tab pos="3538538" algn="l"/>
                <a:tab pos="3840163" algn="l"/>
              </a:tabLst>
              <a:defRPr>
                <a:solidFill>
                  <a:schemeClr val="tx1"/>
                </a:solidFill>
                <a:latin typeface="Arial" panose="020B0604020202020204" pitchFamily="34" charset="0"/>
              </a:defRPr>
            </a:lvl5pPr>
            <a:lvl6pPr eaLnBrk="0" fontAlgn="base" hangingPunct="0">
              <a:spcBef>
                <a:spcPct val="0"/>
              </a:spcBef>
              <a:spcAft>
                <a:spcPct val="0"/>
              </a:spcAft>
              <a:tabLst>
                <a:tab pos="804863" algn="l"/>
                <a:tab pos="1106488" algn="l"/>
                <a:tab pos="1408113" algn="l"/>
                <a:tab pos="1709738" algn="l"/>
                <a:tab pos="2020888" algn="l"/>
                <a:tab pos="2322513" algn="l"/>
                <a:tab pos="2624138" algn="l"/>
                <a:tab pos="2935288" algn="l"/>
                <a:tab pos="3236913" algn="l"/>
                <a:tab pos="3538538" algn="l"/>
                <a:tab pos="3840163" algn="l"/>
              </a:tabLst>
              <a:defRPr>
                <a:solidFill>
                  <a:schemeClr val="tx1"/>
                </a:solidFill>
                <a:latin typeface="Arial" panose="020B0604020202020204" pitchFamily="34" charset="0"/>
              </a:defRPr>
            </a:lvl6pPr>
            <a:lvl7pPr eaLnBrk="0" fontAlgn="base" hangingPunct="0">
              <a:spcBef>
                <a:spcPct val="0"/>
              </a:spcBef>
              <a:spcAft>
                <a:spcPct val="0"/>
              </a:spcAft>
              <a:tabLst>
                <a:tab pos="804863" algn="l"/>
                <a:tab pos="1106488" algn="l"/>
                <a:tab pos="1408113" algn="l"/>
                <a:tab pos="1709738" algn="l"/>
                <a:tab pos="2020888" algn="l"/>
                <a:tab pos="2322513" algn="l"/>
                <a:tab pos="2624138" algn="l"/>
                <a:tab pos="2935288" algn="l"/>
                <a:tab pos="3236913" algn="l"/>
                <a:tab pos="3538538" algn="l"/>
                <a:tab pos="3840163" algn="l"/>
              </a:tabLst>
              <a:defRPr>
                <a:solidFill>
                  <a:schemeClr val="tx1"/>
                </a:solidFill>
                <a:latin typeface="Arial" panose="020B0604020202020204" pitchFamily="34" charset="0"/>
              </a:defRPr>
            </a:lvl7pPr>
            <a:lvl8pPr eaLnBrk="0" fontAlgn="base" hangingPunct="0">
              <a:spcBef>
                <a:spcPct val="0"/>
              </a:spcBef>
              <a:spcAft>
                <a:spcPct val="0"/>
              </a:spcAft>
              <a:tabLst>
                <a:tab pos="804863" algn="l"/>
                <a:tab pos="1106488" algn="l"/>
                <a:tab pos="1408113" algn="l"/>
                <a:tab pos="1709738" algn="l"/>
                <a:tab pos="2020888" algn="l"/>
                <a:tab pos="2322513" algn="l"/>
                <a:tab pos="2624138" algn="l"/>
                <a:tab pos="2935288" algn="l"/>
                <a:tab pos="3236913" algn="l"/>
                <a:tab pos="3538538" algn="l"/>
                <a:tab pos="3840163" algn="l"/>
              </a:tabLst>
              <a:defRPr>
                <a:solidFill>
                  <a:schemeClr val="tx1"/>
                </a:solidFill>
                <a:latin typeface="Arial" panose="020B0604020202020204" pitchFamily="34" charset="0"/>
              </a:defRPr>
            </a:lvl8pPr>
            <a:lvl9pPr eaLnBrk="0" fontAlgn="base" hangingPunct="0">
              <a:spcBef>
                <a:spcPct val="0"/>
              </a:spcBef>
              <a:spcAft>
                <a:spcPct val="0"/>
              </a:spcAft>
              <a:tabLst>
                <a:tab pos="804863" algn="l"/>
                <a:tab pos="1106488" algn="l"/>
                <a:tab pos="1408113" algn="l"/>
                <a:tab pos="1709738" algn="l"/>
                <a:tab pos="2020888" algn="l"/>
                <a:tab pos="2322513" algn="l"/>
                <a:tab pos="2624138" algn="l"/>
                <a:tab pos="2935288" algn="l"/>
                <a:tab pos="3236913" algn="l"/>
                <a:tab pos="3538538" algn="l"/>
                <a:tab pos="3840163" algn="l"/>
              </a:tabLs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tab pos="804863" algn="l"/>
                <a:tab pos="1106488" algn="l"/>
                <a:tab pos="1408113" algn="l"/>
                <a:tab pos="1709738" algn="l"/>
                <a:tab pos="2020888" algn="l"/>
                <a:tab pos="2322513" algn="l"/>
                <a:tab pos="2624138" algn="l"/>
                <a:tab pos="2935288" algn="l"/>
                <a:tab pos="3236913" algn="l"/>
                <a:tab pos="3538538" algn="l"/>
                <a:tab pos="3840163" algn="l"/>
              </a:tabLst>
            </a:pPr>
            <a:br>
              <a:rPr kumimoji="0" lang="en-US" altLang="en-US" sz="1000" b="1"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br>
            <a:r>
              <a:rPr kumimoji="0" lang="en-US" altLang="en-US" sz="1000" b="1"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Situating the ACABQ spring session within the regular budget process</a:t>
            </a:r>
            <a:endParaRPr kumimoji="0" lang="en-US" altLang="en-US" sz="400" b="0" i="0" u="none" strike="noStrike" cap="none" normalizeH="0" baseline="0" dirty="0">
              <a:ln>
                <a:noFill/>
              </a:ln>
              <a:solidFill>
                <a:schemeClr val="tx1"/>
              </a:solidFill>
              <a:effectLst/>
            </a:endParaRPr>
          </a:p>
          <a:p>
            <a:pPr marL="0" marR="0" lvl="0" indent="0" algn="ctr" defTabSz="914400" rtl="0" eaLnBrk="0" fontAlgn="base" latinLnBrk="0" hangingPunct="0">
              <a:lnSpc>
                <a:spcPct val="100000"/>
              </a:lnSpc>
              <a:spcBef>
                <a:spcPct val="0"/>
              </a:spcBef>
              <a:spcAft>
                <a:spcPct val="0"/>
              </a:spcAft>
              <a:buClrTx/>
              <a:buSzTx/>
              <a:buFontTx/>
              <a:buNone/>
              <a:tabLst>
                <a:tab pos="804863" algn="l"/>
                <a:tab pos="1106488" algn="l"/>
                <a:tab pos="1408113" algn="l"/>
                <a:tab pos="1709738" algn="l"/>
                <a:tab pos="2020888" algn="l"/>
                <a:tab pos="2322513" algn="l"/>
                <a:tab pos="2624138" algn="l"/>
                <a:tab pos="2935288" algn="l"/>
                <a:tab pos="3236913" algn="l"/>
                <a:tab pos="3538538" algn="l"/>
                <a:tab pos="3840163" algn="l"/>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17" name="Rectangle: Rounded Corners 16">
            <a:extLst>
              <a:ext uri="{FF2B5EF4-FFF2-40B4-BE49-F238E27FC236}">
                <a16:creationId xmlns:a16="http://schemas.microsoft.com/office/drawing/2014/main" id="{B1A1020B-1C03-43B7-9A55-907F02206078}"/>
              </a:ext>
            </a:extLst>
          </p:cNvPr>
          <p:cNvSpPr/>
          <p:nvPr/>
        </p:nvSpPr>
        <p:spPr>
          <a:xfrm>
            <a:off x="3990328" y="4177210"/>
            <a:ext cx="2333625" cy="942974"/>
          </a:xfrm>
          <a:prstGeom prst="roundRect">
            <a:avLst/>
          </a:prstGeom>
          <a:noFill/>
          <a:ln>
            <a:solidFill>
              <a:schemeClr val="accent1">
                <a:shade val="60000"/>
                <a:hueOff val="0"/>
                <a:satOff val="0"/>
                <a:lumOff val="0"/>
              </a:schemeClr>
            </a:solidFill>
          </a:ln>
          <a:effectLst>
            <a:glow rad="127000">
              <a:srgbClr val="FFFF00">
                <a:alpha val="89000"/>
              </a:srgbClr>
            </a:glow>
          </a:effectLst>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rtlCol="0" anchor="ctr"/>
          <a:lstStyle/>
          <a:p>
            <a:pPr algn="ctr"/>
            <a:endParaRPr lang="en-US" dirty="0"/>
          </a:p>
        </p:txBody>
      </p:sp>
    </p:spTree>
    <p:extLst>
      <p:ext uri="{BB962C8B-B14F-4D97-AF65-F5344CB8AC3E}">
        <p14:creationId xmlns:p14="http://schemas.microsoft.com/office/powerpoint/2010/main" val="16346619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Content Placeholder 1">
            <a:extLst>
              <a:ext uri="{FF2B5EF4-FFF2-40B4-BE49-F238E27FC236}">
                <a16:creationId xmlns:a16="http://schemas.microsoft.com/office/drawing/2014/main" id="{EB9AAD68-FDFB-400E-B33E-5A6B1BBADB0F}"/>
              </a:ext>
            </a:extLst>
          </p:cNvPr>
          <p:cNvSpPr txBox="1">
            <a:spLocks/>
          </p:cNvSpPr>
          <p:nvPr/>
        </p:nvSpPr>
        <p:spPr>
          <a:xfrm>
            <a:off x="1772472" y="2121017"/>
            <a:ext cx="7669078" cy="5551365"/>
          </a:xfrm>
          <a:prstGeom prst="rect">
            <a:avLst/>
          </a:prstGeom>
        </p:spPr>
        <p:style>
          <a:lnRef idx="0">
            <a:scrgbClr r="0" g="0" b="0"/>
          </a:lnRef>
          <a:fillRef idx="0">
            <a:scrgbClr r="0" g="0" b="0"/>
          </a:fillRef>
          <a:effectRef idx="0">
            <a:scrgbClr r="0" g="0" b="0"/>
          </a:effectRef>
          <a:fontRef idx="minor">
            <a:schemeClr val="accent6"/>
          </a:fontRef>
        </p:style>
        <p:txBody>
          <a:bodyPr vert="horz" lIns="91440" tIns="45720" rIns="91440" bIns="45720" rtlCol="0" anchor="t" anchorCtr="0">
            <a:noAutofit/>
          </a:bodyPr>
          <a:lstStyle>
            <a:lvl1pPr marL="342900" indent="-342900" algn="l" defTabSz="914400" rtl="0" eaLnBrk="1" latinLnBrk="0" hangingPunct="1">
              <a:spcBef>
                <a:spcPct val="20000"/>
              </a:spcBef>
              <a:buFont typeface="Arial" pitchFamily="34" charset="0"/>
              <a:buChar char="•"/>
              <a:defRPr sz="3200" kern="1200">
                <a:solidFill>
                  <a:schemeClr val="accent6"/>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accent6"/>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accent6"/>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accent6"/>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accent6"/>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accent6"/>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accent6"/>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accent6"/>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accent6"/>
                </a:solidFill>
                <a:latin typeface="+mn-lt"/>
                <a:ea typeface="+mn-ea"/>
                <a:cs typeface="+mn-cs"/>
              </a:defRPr>
            </a:lvl9pPr>
          </a:lstStyle>
          <a:p>
            <a:pPr>
              <a:spcBef>
                <a:spcPts val="1200"/>
              </a:spcBef>
              <a:spcAft>
                <a:spcPts val="1200"/>
              </a:spcAft>
            </a:pPr>
            <a:endParaRPr lang="en-US" sz="2400" dirty="0">
              <a:solidFill>
                <a:srgbClr val="173B69"/>
              </a:solidFill>
              <a:latin typeface="Noto Sans"/>
            </a:endParaRPr>
          </a:p>
          <a:p>
            <a:pPr>
              <a:spcBef>
                <a:spcPts val="1200"/>
              </a:spcBef>
              <a:spcAft>
                <a:spcPts val="1200"/>
              </a:spcAft>
            </a:pPr>
            <a:endParaRPr lang="en-US" sz="2400" dirty="0">
              <a:solidFill>
                <a:srgbClr val="173B69"/>
              </a:solidFill>
              <a:latin typeface="Noto Sans"/>
            </a:endParaRPr>
          </a:p>
          <a:p>
            <a:pPr marL="0" indent="0">
              <a:spcBef>
                <a:spcPts val="1200"/>
              </a:spcBef>
              <a:spcAft>
                <a:spcPts val="1200"/>
              </a:spcAft>
              <a:buFont typeface="Arial" pitchFamily="34" charset="0"/>
              <a:buNone/>
            </a:pPr>
            <a:endParaRPr lang="en-US" sz="2400" dirty="0">
              <a:solidFill>
                <a:srgbClr val="173B69"/>
              </a:solidFill>
              <a:latin typeface="Noto Sans"/>
            </a:endParaRPr>
          </a:p>
          <a:p>
            <a:pPr marL="0" indent="0">
              <a:spcBef>
                <a:spcPts val="1200"/>
              </a:spcBef>
              <a:spcAft>
                <a:spcPts val="1200"/>
              </a:spcAft>
              <a:buFont typeface="Arial" pitchFamily="34" charset="0"/>
              <a:buNone/>
            </a:pPr>
            <a:endParaRPr lang="en-US" sz="2400" dirty="0">
              <a:solidFill>
                <a:srgbClr val="173B69"/>
              </a:solidFill>
              <a:latin typeface="Noto Sans"/>
            </a:endParaRPr>
          </a:p>
          <a:p>
            <a:pPr marL="0" indent="0">
              <a:spcBef>
                <a:spcPts val="1200"/>
              </a:spcBef>
              <a:spcAft>
                <a:spcPts val="1200"/>
              </a:spcAft>
              <a:buFont typeface="Arial" pitchFamily="34" charset="0"/>
              <a:buNone/>
            </a:pPr>
            <a:endParaRPr lang="en-US" sz="2400" dirty="0">
              <a:solidFill>
                <a:srgbClr val="173B69"/>
              </a:solidFill>
              <a:latin typeface="Noto Sans"/>
            </a:endParaRPr>
          </a:p>
          <a:p>
            <a:pPr>
              <a:spcBef>
                <a:spcPts val="1200"/>
              </a:spcBef>
              <a:spcAft>
                <a:spcPts val="1200"/>
              </a:spcAft>
            </a:pPr>
            <a:endParaRPr lang="en-US" sz="2400" dirty="0">
              <a:solidFill>
                <a:srgbClr val="173B69"/>
              </a:solidFill>
              <a:latin typeface="Noto Sans"/>
            </a:endParaRPr>
          </a:p>
          <a:p>
            <a:pPr marL="0" indent="0">
              <a:spcBef>
                <a:spcPts val="1200"/>
              </a:spcBef>
              <a:spcAft>
                <a:spcPts val="1200"/>
              </a:spcAft>
              <a:buFont typeface="Arial" pitchFamily="34" charset="0"/>
              <a:buNone/>
            </a:pPr>
            <a:endParaRPr lang="en-US" sz="2400" dirty="0">
              <a:solidFill>
                <a:srgbClr val="173B69"/>
              </a:solidFill>
              <a:latin typeface="Noto Sans"/>
            </a:endParaRPr>
          </a:p>
          <a:p>
            <a:pPr>
              <a:spcBef>
                <a:spcPts val="1200"/>
              </a:spcBef>
              <a:spcAft>
                <a:spcPts val="1200"/>
              </a:spcAft>
            </a:pPr>
            <a:endParaRPr lang="en-US" sz="2400" dirty="0">
              <a:solidFill>
                <a:srgbClr val="173B69"/>
              </a:solidFill>
              <a:latin typeface="Noto Sans"/>
            </a:endParaRPr>
          </a:p>
          <a:p>
            <a:pPr marL="0" indent="0">
              <a:buFont typeface="Arial" pitchFamily="34" charset="0"/>
              <a:buNone/>
            </a:pPr>
            <a:endParaRPr lang="en-US" sz="2400" dirty="0">
              <a:solidFill>
                <a:srgbClr val="173B69"/>
              </a:solidFill>
              <a:latin typeface="Noto Sans"/>
            </a:endParaRPr>
          </a:p>
        </p:txBody>
      </p:sp>
      <p:sp>
        <p:nvSpPr>
          <p:cNvPr id="5" name="Slide Number Placeholder 3"/>
          <p:cNvSpPr txBox="1">
            <a:spLocks/>
          </p:cNvSpPr>
          <p:nvPr/>
        </p:nvSpPr>
        <p:spPr bwMode="auto">
          <a:xfrm>
            <a:off x="6553200" y="6356350"/>
            <a:ext cx="2133600" cy="365125"/>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marL="0" algn="l" defTabSz="914400" rtl="0" eaLnBrk="0" latinLnBrk="0" hangingPunct="0">
              <a:defRPr sz="2400" kern="1200">
                <a:solidFill>
                  <a:schemeClr val="tx1"/>
                </a:solidFill>
                <a:latin typeface="Times New Roman" pitchFamily="18" charset="0"/>
                <a:ea typeface="MS PGothic" pitchFamily="34" charset="-128"/>
                <a:cs typeface="+mn-cs"/>
              </a:defRPr>
            </a:lvl1pPr>
            <a:lvl2pPr marL="742950" indent="-285750" algn="l" defTabSz="914400" rtl="0" eaLnBrk="0" latinLnBrk="0" hangingPunct="0">
              <a:defRPr sz="2400" kern="1200">
                <a:solidFill>
                  <a:schemeClr val="tx1"/>
                </a:solidFill>
                <a:latin typeface="Times New Roman" pitchFamily="18" charset="0"/>
                <a:ea typeface="MS PGothic" pitchFamily="34" charset="-128"/>
                <a:cs typeface="+mn-cs"/>
              </a:defRPr>
            </a:lvl2pPr>
            <a:lvl3pPr marL="1143000" indent="-228600" algn="l" defTabSz="914400" rtl="0" eaLnBrk="0" latinLnBrk="0" hangingPunct="0">
              <a:defRPr sz="2400" kern="1200">
                <a:solidFill>
                  <a:schemeClr val="tx1"/>
                </a:solidFill>
                <a:latin typeface="Times New Roman" pitchFamily="18" charset="0"/>
                <a:ea typeface="MS PGothic" pitchFamily="34" charset="-128"/>
                <a:cs typeface="+mn-cs"/>
              </a:defRPr>
            </a:lvl3pPr>
            <a:lvl4pPr marL="1600200" indent="-228600" algn="l" defTabSz="914400" rtl="0" eaLnBrk="0" latinLnBrk="0" hangingPunct="0">
              <a:defRPr sz="2400" kern="1200">
                <a:solidFill>
                  <a:schemeClr val="tx1"/>
                </a:solidFill>
                <a:latin typeface="Times New Roman" pitchFamily="18" charset="0"/>
                <a:ea typeface="MS PGothic" pitchFamily="34" charset="-128"/>
                <a:cs typeface="+mn-cs"/>
              </a:defRPr>
            </a:lvl4pPr>
            <a:lvl5pPr marL="2057400" indent="-228600" algn="l" defTabSz="914400" rtl="0" eaLnBrk="0" latinLnBrk="0" hangingPunct="0">
              <a:defRPr sz="2400" kern="1200">
                <a:solidFill>
                  <a:schemeClr val="tx1"/>
                </a:solidFill>
                <a:latin typeface="Times New Roman" pitchFamily="18" charset="0"/>
                <a:ea typeface="MS PGothic" pitchFamily="34" charset="-128"/>
                <a:cs typeface="+mn-cs"/>
              </a:defRPr>
            </a:lvl5pPr>
            <a:lvl6pPr marL="2514600" indent="-228600" algn="l" defTabSz="457200" rtl="0" eaLnBrk="0" fontAlgn="base" latinLnBrk="0" hangingPunct="0">
              <a:spcBef>
                <a:spcPct val="0"/>
              </a:spcBef>
              <a:spcAft>
                <a:spcPct val="0"/>
              </a:spcAft>
              <a:defRPr sz="2400" kern="1200">
                <a:solidFill>
                  <a:schemeClr val="tx1"/>
                </a:solidFill>
                <a:latin typeface="Times New Roman" pitchFamily="18" charset="0"/>
                <a:ea typeface="MS PGothic" pitchFamily="34" charset="-128"/>
                <a:cs typeface="+mn-cs"/>
              </a:defRPr>
            </a:lvl6pPr>
            <a:lvl7pPr marL="2971800" indent="-228600" algn="l" defTabSz="457200" rtl="0" eaLnBrk="0" fontAlgn="base" latinLnBrk="0" hangingPunct="0">
              <a:spcBef>
                <a:spcPct val="0"/>
              </a:spcBef>
              <a:spcAft>
                <a:spcPct val="0"/>
              </a:spcAft>
              <a:defRPr sz="2400" kern="1200">
                <a:solidFill>
                  <a:schemeClr val="tx1"/>
                </a:solidFill>
                <a:latin typeface="Times New Roman" pitchFamily="18" charset="0"/>
                <a:ea typeface="MS PGothic" pitchFamily="34" charset="-128"/>
                <a:cs typeface="+mn-cs"/>
              </a:defRPr>
            </a:lvl7pPr>
            <a:lvl8pPr marL="3429000" indent="-228600" algn="l" defTabSz="457200" rtl="0" eaLnBrk="0" fontAlgn="base" latinLnBrk="0" hangingPunct="0">
              <a:spcBef>
                <a:spcPct val="0"/>
              </a:spcBef>
              <a:spcAft>
                <a:spcPct val="0"/>
              </a:spcAft>
              <a:defRPr sz="2400" kern="1200">
                <a:solidFill>
                  <a:schemeClr val="tx1"/>
                </a:solidFill>
                <a:latin typeface="Times New Roman" pitchFamily="18" charset="0"/>
                <a:ea typeface="MS PGothic" pitchFamily="34" charset="-128"/>
                <a:cs typeface="+mn-cs"/>
              </a:defRPr>
            </a:lvl8pPr>
            <a:lvl9pPr marL="3886200" indent="-228600" algn="l" defTabSz="457200" rtl="0" eaLnBrk="0" fontAlgn="base" latinLnBrk="0" hangingPunct="0">
              <a:spcBef>
                <a:spcPct val="0"/>
              </a:spcBef>
              <a:spcAft>
                <a:spcPct val="0"/>
              </a:spcAft>
              <a:defRPr sz="2400" kern="1200">
                <a:solidFill>
                  <a:schemeClr val="tx1"/>
                </a:solidFill>
                <a:latin typeface="Times New Roman" pitchFamily="18" charset="0"/>
                <a:ea typeface="MS PGothic" pitchFamily="34" charset="-128"/>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CEE50E83-7651-431B-B795-4EA40B75C378}" type="slidenum">
              <a:rPr kumimoji="0" lang="en-US" altLang="ja-JP" sz="1400" b="1" i="0" u="none" strike="noStrike" kern="1200" cap="none" spc="0" normalizeH="0" baseline="0" noProof="0" smtClean="0">
                <a:ln>
                  <a:noFill/>
                </a:ln>
                <a:solidFill>
                  <a:schemeClr val="tx2"/>
                </a:solidFill>
                <a:effectLst/>
                <a:uLnTx/>
                <a:uFillTx/>
                <a:latin typeface="Calibri" pitchFamily="34" charset="0"/>
                <a:ea typeface="MS PGothic" pitchFamily="34"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altLang="ja-JP" sz="1400" b="1" i="0" u="none" strike="noStrike" kern="1200" cap="none" spc="0" normalizeH="0" baseline="0" noProof="0" dirty="0">
              <a:ln>
                <a:noFill/>
              </a:ln>
              <a:solidFill>
                <a:schemeClr val="tx2"/>
              </a:solidFill>
              <a:effectLst/>
              <a:uLnTx/>
              <a:uFillTx/>
              <a:latin typeface="Calibri" pitchFamily="34" charset="0"/>
              <a:ea typeface="MS PGothic" pitchFamily="34" charset="-128"/>
              <a:cs typeface="+mn-cs"/>
            </a:endParaRPr>
          </a:p>
        </p:txBody>
      </p:sp>
      <p:sp>
        <p:nvSpPr>
          <p:cNvPr id="16" name="AutoShape 8" descr="iseek logo">
            <a:extLst>
              <a:ext uri="{FF2B5EF4-FFF2-40B4-BE49-F238E27FC236}">
                <a16:creationId xmlns:a16="http://schemas.microsoft.com/office/drawing/2014/main" id="{95B85480-4E09-4AE8-BA94-0AF929319341}"/>
              </a:ext>
            </a:extLst>
          </p:cNvPr>
          <p:cNvSpPr>
            <a:spLocks noChangeAspect="1" noChangeArrowheads="1"/>
          </p:cNvSpPr>
          <p:nvPr/>
        </p:nvSpPr>
        <p:spPr bwMode="auto">
          <a:xfrm>
            <a:off x="4267200" y="3502364"/>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29" name="Rectangle 2">
            <a:extLst>
              <a:ext uri="{FF2B5EF4-FFF2-40B4-BE49-F238E27FC236}">
                <a16:creationId xmlns:a16="http://schemas.microsoft.com/office/drawing/2014/main" id="{D19CB7D7-70C1-4078-AEE9-7717AD32031C}"/>
              </a:ext>
            </a:extLst>
          </p:cNvPr>
          <p:cNvSpPr txBox="1">
            <a:spLocks noChangeArrowheads="1"/>
          </p:cNvSpPr>
          <p:nvPr/>
        </p:nvSpPr>
        <p:spPr>
          <a:xfrm>
            <a:off x="457200" y="274638"/>
            <a:ext cx="8229600" cy="779247"/>
          </a:xfrm>
          <a:prstGeom prst="rect">
            <a:avLst/>
          </a:prstGeom>
          <a:solidFill>
            <a:schemeClr val="accent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tlCol="0">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r>
              <a:rPr lang="en-US" sz="4000" dirty="0">
                <a:solidFill>
                  <a:schemeClr val="bg1"/>
                </a:solidFill>
                <a:latin typeface="Century Gothic" charset="0"/>
                <a:ea typeface="MS PGothic" charset="0"/>
                <a:cs typeface="MS PGothic" charset="0"/>
              </a:rPr>
              <a:t>Sessions</a:t>
            </a:r>
            <a:endParaRPr lang="en-US" sz="4000" dirty="0">
              <a:solidFill>
                <a:schemeClr val="bg1"/>
              </a:solidFill>
              <a:ea typeface="MS PGothic" charset="0"/>
              <a:cs typeface="MS PGothic" charset="0"/>
            </a:endParaRPr>
          </a:p>
        </p:txBody>
      </p:sp>
      <p:sp>
        <p:nvSpPr>
          <p:cNvPr id="2" name="Rectangle 2">
            <a:extLst>
              <a:ext uri="{FF2B5EF4-FFF2-40B4-BE49-F238E27FC236}">
                <a16:creationId xmlns:a16="http://schemas.microsoft.com/office/drawing/2014/main" id="{B1126DD4-74F3-4D9B-9028-F72710F73CAF}"/>
              </a:ext>
            </a:extLst>
          </p:cNvPr>
          <p:cNvSpPr>
            <a:spLocks noChangeArrowheads="1"/>
          </p:cNvSpPr>
          <p:nvPr/>
        </p:nvSpPr>
        <p:spPr bwMode="auto">
          <a:xfrm>
            <a:off x="1232965" y="991091"/>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sp>
        <p:nvSpPr>
          <p:cNvPr id="3" name="Rectangle 3">
            <a:extLst>
              <a:ext uri="{FF2B5EF4-FFF2-40B4-BE49-F238E27FC236}">
                <a16:creationId xmlns:a16="http://schemas.microsoft.com/office/drawing/2014/main" id="{AAD14E91-F3DD-4CBA-9D19-AF93782598A5}"/>
              </a:ext>
            </a:extLst>
          </p:cNvPr>
          <p:cNvSpPr>
            <a:spLocks noChangeArrowheads="1"/>
          </p:cNvSpPr>
          <p:nvPr/>
        </p:nvSpPr>
        <p:spPr bwMode="auto">
          <a:xfrm>
            <a:off x="1940196" y="912534"/>
            <a:ext cx="4958807" cy="6771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804863" algn="l"/>
                <a:tab pos="1106488" algn="l"/>
                <a:tab pos="1408113" algn="l"/>
                <a:tab pos="1709738" algn="l"/>
                <a:tab pos="2020888" algn="l"/>
                <a:tab pos="2322513" algn="l"/>
                <a:tab pos="2624138" algn="l"/>
                <a:tab pos="2935288" algn="l"/>
                <a:tab pos="3236913" algn="l"/>
                <a:tab pos="3538538" algn="l"/>
                <a:tab pos="3840163" algn="l"/>
              </a:tabLst>
              <a:defRPr>
                <a:solidFill>
                  <a:schemeClr val="tx1"/>
                </a:solidFill>
                <a:latin typeface="Arial" panose="020B0604020202020204" pitchFamily="34" charset="0"/>
              </a:defRPr>
            </a:lvl1pPr>
            <a:lvl2pPr eaLnBrk="0" fontAlgn="base" hangingPunct="0">
              <a:spcBef>
                <a:spcPct val="0"/>
              </a:spcBef>
              <a:spcAft>
                <a:spcPct val="0"/>
              </a:spcAft>
              <a:tabLst>
                <a:tab pos="804863" algn="l"/>
                <a:tab pos="1106488" algn="l"/>
                <a:tab pos="1408113" algn="l"/>
                <a:tab pos="1709738" algn="l"/>
                <a:tab pos="2020888" algn="l"/>
                <a:tab pos="2322513" algn="l"/>
                <a:tab pos="2624138" algn="l"/>
                <a:tab pos="2935288" algn="l"/>
                <a:tab pos="3236913" algn="l"/>
                <a:tab pos="3538538" algn="l"/>
                <a:tab pos="3840163" algn="l"/>
              </a:tabLst>
              <a:defRPr>
                <a:solidFill>
                  <a:schemeClr val="tx1"/>
                </a:solidFill>
                <a:latin typeface="Arial" panose="020B0604020202020204" pitchFamily="34" charset="0"/>
              </a:defRPr>
            </a:lvl2pPr>
            <a:lvl3pPr eaLnBrk="0" fontAlgn="base" hangingPunct="0">
              <a:spcBef>
                <a:spcPct val="0"/>
              </a:spcBef>
              <a:spcAft>
                <a:spcPct val="0"/>
              </a:spcAft>
              <a:tabLst>
                <a:tab pos="804863" algn="l"/>
                <a:tab pos="1106488" algn="l"/>
                <a:tab pos="1408113" algn="l"/>
                <a:tab pos="1709738" algn="l"/>
                <a:tab pos="2020888" algn="l"/>
                <a:tab pos="2322513" algn="l"/>
                <a:tab pos="2624138" algn="l"/>
                <a:tab pos="2935288" algn="l"/>
                <a:tab pos="3236913" algn="l"/>
                <a:tab pos="3538538" algn="l"/>
                <a:tab pos="3840163" algn="l"/>
              </a:tabLst>
              <a:defRPr>
                <a:solidFill>
                  <a:schemeClr val="tx1"/>
                </a:solidFill>
                <a:latin typeface="Arial" panose="020B0604020202020204" pitchFamily="34" charset="0"/>
              </a:defRPr>
            </a:lvl3pPr>
            <a:lvl4pPr eaLnBrk="0" fontAlgn="base" hangingPunct="0">
              <a:spcBef>
                <a:spcPct val="0"/>
              </a:spcBef>
              <a:spcAft>
                <a:spcPct val="0"/>
              </a:spcAft>
              <a:tabLst>
                <a:tab pos="804863" algn="l"/>
                <a:tab pos="1106488" algn="l"/>
                <a:tab pos="1408113" algn="l"/>
                <a:tab pos="1709738" algn="l"/>
                <a:tab pos="2020888" algn="l"/>
                <a:tab pos="2322513" algn="l"/>
                <a:tab pos="2624138" algn="l"/>
                <a:tab pos="2935288" algn="l"/>
                <a:tab pos="3236913" algn="l"/>
                <a:tab pos="3538538" algn="l"/>
                <a:tab pos="3840163" algn="l"/>
              </a:tabLst>
              <a:defRPr>
                <a:solidFill>
                  <a:schemeClr val="tx1"/>
                </a:solidFill>
                <a:latin typeface="Arial" panose="020B0604020202020204" pitchFamily="34" charset="0"/>
              </a:defRPr>
            </a:lvl4pPr>
            <a:lvl5pPr eaLnBrk="0" fontAlgn="base" hangingPunct="0">
              <a:spcBef>
                <a:spcPct val="0"/>
              </a:spcBef>
              <a:spcAft>
                <a:spcPct val="0"/>
              </a:spcAft>
              <a:tabLst>
                <a:tab pos="804863" algn="l"/>
                <a:tab pos="1106488" algn="l"/>
                <a:tab pos="1408113" algn="l"/>
                <a:tab pos="1709738" algn="l"/>
                <a:tab pos="2020888" algn="l"/>
                <a:tab pos="2322513" algn="l"/>
                <a:tab pos="2624138" algn="l"/>
                <a:tab pos="2935288" algn="l"/>
                <a:tab pos="3236913" algn="l"/>
                <a:tab pos="3538538" algn="l"/>
                <a:tab pos="3840163" algn="l"/>
              </a:tabLst>
              <a:defRPr>
                <a:solidFill>
                  <a:schemeClr val="tx1"/>
                </a:solidFill>
                <a:latin typeface="Arial" panose="020B0604020202020204" pitchFamily="34" charset="0"/>
              </a:defRPr>
            </a:lvl5pPr>
            <a:lvl6pPr eaLnBrk="0" fontAlgn="base" hangingPunct="0">
              <a:spcBef>
                <a:spcPct val="0"/>
              </a:spcBef>
              <a:spcAft>
                <a:spcPct val="0"/>
              </a:spcAft>
              <a:tabLst>
                <a:tab pos="804863" algn="l"/>
                <a:tab pos="1106488" algn="l"/>
                <a:tab pos="1408113" algn="l"/>
                <a:tab pos="1709738" algn="l"/>
                <a:tab pos="2020888" algn="l"/>
                <a:tab pos="2322513" algn="l"/>
                <a:tab pos="2624138" algn="l"/>
                <a:tab pos="2935288" algn="l"/>
                <a:tab pos="3236913" algn="l"/>
                <a:tab pos="3538538" algn="l"/>
                <a:tab pos="3840163" algn="l"/>
              </a:tabLst>
              <a:defRPr>
                <a:solidFill>
                  <a:schemeClr val="tx1"/>
                </a:solidFill>
                <a:latin typeface="Arial" panose="020B0604020202020204" pitchFamily="34" charset="0"/>
              </a:defRPr>
            </a:lvl6pPr>
            <a:lvl7pPr eaLnBrk="0" fontAlgn="base" hangingPunct="0">
              <a:spcBef>
                <a:spcPct val="0"/>
              </a:spcBef>
              <a:spcAft>
                <a:spcPct val="0"/>
              </a:spcAft>
              <a:tabLst>
                <a:tab pos="804863" algn="l"/>
                <a:tab pos="1106488" algn="l"/>
                <a:tab pos="1408113" algn="l"/>
                <a:tab pos="1709738" algn="l"/>
                <a:tab pos="2020888" algn="l"/>
                <a:tab pos="2322513" algn="l"/>
                <a:tab pos="2624138" algn="l"/>
                <a:tab pos="2935288" algn="l"/>
                <a:tab pos="3236913" algn="l"/>
                <a:tab pos="3538538" algn="l"/>
                <a:tab pos="3840163" algn="l"/>
              </a:tabLst>
              <a:defRPr>
                <a:solidFill>
                  <a:schemeClr val="tx1"/>
                </a:solidFill>
                <a:latin typeface="Arial" panose="020B0604020202020204" pitchFamily="34" charset="0"/>
              </a:defRPr>
            </a:lvl7pPr>
            <a:lvl8pPr eaLnBrk="0" fontAlgn="base" hangingPunct="0">
              <a:spcBef>
                <a:spcPct val="0"/>
              </a:spcBef>
              <a:spcAft>
                <a:spcPct val="0"/>
              </a:spcAft>
              <a:tabLst>
                <a:tab pos="804863" algn="l"/>
                <a:tab pos="1106488" algn="l"/>
                <a:tab pos="1408113" algn="l"/>
                <a:tab pos="1709738" algn="l"/>
                <a:tab pos="2020888" algn="l"/>
                <a:tab pos="2322513" algn="l"/>
                <a:tab pos="2624138" algn="l"/>
                <a:tab pos="2935288" algn="l"/>
                <a:tab pos="3236913" algn="l"/>
                <a:tab pos="3538538" algn="l"/>
                <a:tab pos="3840163" algn="l"/>
              </a:tabLst>
              <a:defRPr>
                <a:solidFill>
                  <a:schemeClr val="tx1"/>
                </a:solidFill>
                <a:latin typeface="Arial" panose="020B0604020202020204" pitchFamily="34" charset="0"/>
              </a:defRPr>
            </a:lvl8pPr>
            <a:lvl9pPr eaLnBrk="0" fontAlgn="base" hangingPunct="0">
              <a:spcBef>
                <a:spcPct val="0"/>
              </a:spcBef>
              <a:spcAft>
                <a:spcPct val="0"/>
              </a:spcAft>
              <a:tabLst>
                <a:tab pos="804863" algn="l"/>
                <a:tab pos="1106488" algn="l"/>
                <a:tab pos="1408113" algn="l"/>
                <a:tab pos="1709738" algn="l"/>
                <a:tab pos="2020888" algn="l"/>
                <a:tab pos="2322513" algn="l"/>
                <a:tab pos="2624138" algn="l"/>
                <a:tab pos="2935288" algn="l"/>
                <a:tab pos="3236913" algn="l"/>
                <a:tab pos="3538538" algn="l"/>
                <a:tab pos="3840163" algn="l"/>
              </a:tabLs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tab pos="804863" algn="l"/>
                <a:tab pos="1106488" algn="l"/>
                <a:tab pos="1408113" algn="l"/>
                <a:tab pos="1709738" algn="l"/>
                <a:tab pos="2020888" algn="l"/>
                <a:tab pos="2322513" algn="l"/>
                <a:tab pos="2624138" algn="l"/>
                <a:tab pos="2935288" algn="l"/>
                <a:tab pos="3236913" algn="l"/>
                <a:tab pos="3538538" algn="l"/>
                <a:tab pos="3840163" algn="l"/>
              </a:tabLst>
            </a:pPr>
            <a:br>
              <a:rPr kumimoji="0" lang="en-US" altLang="en-US" sz="1000" b="1"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br>
            <a:r>
              <a:rPr kumimoji="0" lang="en-US" altLang="en-US" sz="1000" b="1"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Situating the ACABQ fall session within the peacekeeping budget process</a:t>
            </a:r>
            <a:endParaRPr kumimoji="0" lang="en-US" altLang="en-US" sz="400" b="0" i="0" u="none" strike="noStrike" cap="none" normalizeH="0" baseline="0" dirty="0">
              <a:ln>
                <a:noFill/>
              </a:ln>
              <a:solidFill>
                <a:schemeClr val="tx1"/>
              </a:solidFill>
              <a:effectLst/>
            </a:endParaRPr>
          </a:p>
          <a:p>
            <a:pPr marL="0" marR="0" lvl="0" indent="0" algn="ctr" defTabSz="914400" rtl="0" eaLnBrk="0" fontAlgn="base" latinLnBrk="0" hangingPunct="0">
              <a:lnSpc>
                <a:spcPct val="100000"/>
              </a:lnSpc>
              <a:spcBef>
                <a:spcPct val="0"/>
              </a:spcBef>
              <a:spcAft>
                <a:spcPct val="0"/>
              </a:spcAft>
              <a:buClrTx/>
              <a:buSzTx/>
              <a:buFontTx/>
              <a:buNone/>
              <a:tabLst>
                <a:tab pos="804863" algn="l"/>
                <a:tab pos="1106488" algn="l"/>
                <a:tab pos="1408113" algn="l"/>
                <a:tab pos="1709738" algn="l"/>
                <a:tab pos="2020888" algn="l"/>
                <a:tab pos="2322513" algn="l"/>
                <a:tab pos="2624138" algn="l"/>
                <a:tab pos="2935288" algn="l"/>
                <a:tab pos="3236913" algn="l"/>
                <a:tab pos="3538538" algn="l"/>
                <a:tab pos="3840163" algn="l"/>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graphicFrame>
        <p:nvGraphicFramePr>
          <p:cNvPr id="9" name="Content Placeholder 3">
            <a:extLst>
              <a:ext uri="{FF2B5EF4-FFF2-40B4-BE49-F238E27FC236}">
                <a16:creationId xmlns:a16="http://schemas.microsoft.com/office/drawing/2014/main" id="{C0BCF46A-DB0D-46C3-97C1-3BA5119F9EE0}"/>
              </a:ext>
            </a:extLst>
          </p:cNvPr>
          <p:cNvGraphicFramePr>
            <a:graphicFrameLocks/>
          </p:cNvGraphicFramePr>
          <p:nvPr>
            <p:extLst>
              <p:ext uri="{D42A27DB-BD31-4B8C-83A1-F6EECF244321}">
                <p14:modId xmlns:p14="http://schemas.microsoft.com/office/powerpoint/2010/main" val="3714828568"/>
              </p:ext>
            </p:extLst>
          </p:nvPr>
        </p:nvGraphicFramePr>
        <p:xfrm>
          <a:off x="750316" y="1448291"/>
          <a:ext cx="7338566" cy="54070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6929168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3"/>
          <p:cNvSpPr txBox="1">
            <a:spLocks/>
          </p:cNvSpPr>
          <p:nvPr/>
        </p:nvSpPr>
        <p:spPr bwMode="auto">
          <a:xfrm>
            <a:off x="6553200" y="6356350"/>
            <a:ext cx="2133600" cy="365125"/>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marL="0" algn="l" defTabSz="914400" rtl="0" eaLnBrk="0" latinLnBrk="0" hangingPunct="0">
              <a:defRPr sz="2400" kern="1200">
                <a:solidFill>
                  <a:schemeClr val="tx1"/>
                </a:solidFill>
                <a:latin typeface="Times New Roman" pitchFamily="18" charset="0"/>
                <a:ea typeface="MS PGothic" pitchFamily="34" charset="-128"/>
                <a:cs typeface="+mn-cs"/>
              </a:defRPr>
            </a:lvl1pPr>
            <a:lvl2pPr marL="742950" indent="-285750" algn="l" defTabSz="914400" rtl="0" eaLnBrk="0" latinLnBrk="0" hangingPunct="0">
              <a:defRPr sz="2400" kern="1200">
                <a:solidFill>
                  <a:schemeClr val="tx1"/>
                </a:solidFill>
                <a:latin typeface="Times New Roman" pitchFamily="18" charset="0"/>
                <a:ea typeface="MS PGothic" pitchFamily="34" charset="-128"/>
                <a:cs typeface="+mn-cs"/>
              </a:defRPr>
            </a:lvl2pPr>
            <a:lvl3pPr marL="1143000" indent="-228600" algn="l" defTabSz="914400" rtl="0" eaLnBrk="0" latinLnBrk="0" hangingPunct="0">
              <a:defRPr sz="2400" kern="1200">
                <a:solidFill>
                  <a:schemeClr val="tx1"/>
                </a:solidFill>
                <a:latin typeface="Times New Roman" pitchFamily="18" charset="0"/>
                <a:ea typeface="MS PGothic" pitchFamily="34" charset="-128"/>
                <a:cs typeface="+mn-cs"/>
              </a:defRPr>
            </a:lvl3pPr>
            <a:lvl4pPr marL="1600200" indent="-228600" algn="l" defTabSz="914400" rtl="0" eaLnBrk="0" latinLnBrk="0" hangingPunct="0">
              <a:defRPr sz="2400" kern="1200">
                <a:solidFill>
                  <a:schemeClr val="tx1"/>
                </a:solidFill>
                <a:latin typeface="Times New Roman" pitchFamily="18" charset="0"/>
                <a:ea typeface="MS PGothic" pitchFamily="34" charset="-128"/>
                <a:cs typeface="+mn-cs"/>
              </a:defRPr>
            </a:lvl4pPr>
            <a:lvl5pPr marL="2057400" indent="-228600" algn="l" defTabSz="914400" rtl="0" eaLnBrk="0" latinLnBrk="0" hangingPunct="0">
              <a:defRPr sz="2400" kern="1200">
                <a:solidFill>
                  <a:schemeClr val="tx1"/>
                </a:solidFill>
                <a:latin typeface="Times New Roman" pitchFamily="18" charset="0"/>
                <a:ea typeface="MS PGothic" pitchFamily="34" charset="-128"/>
                <a:cs typeface="+mn-cs"/>
              </a:defRPr>
            </a:lvl5pPr>
            <a:lvl6pPr marL="2514600" indent="-228600" algn="l" defTabSz="457200" rtl="0" eaLnBrk="0" fontAlgn="base" latinLnBrk="0" hangingPunct="0">
              <a:spcBef>
                <a:spcPct val="0"/>
              </a:spcBef>
              <a:spcAft>
                <a:spcPct val="0"/>
              </a:spcAft>
              <a:defRPr sz="2400" kern="1200">
                <a:solidFill>
                  <a:schemeClr val="tx1"/>
                </a:solidFill>
                <a:latin typeface="Times New Roman" pitchFamily="18" charset="0"/>
                <a:ea typeface="MS PGothic" pitchFamily="34" charset="-128"/>
                <a:cs typeface="+mn-cs"/>
              </a:defRPr>
            </a:lvl6pPr>
            <a:lvl7pPr marL="2971800" indent="-228600" algn="l" defTabSz="457200" rtl="0" eaLnBrk="0" fontAlgn="base" latinLnBrk="0" hangingPunct="0">
              <a:spcBef>
                <a:spcPct val="0"/>
              </a:spcBef>
              <a:spcAft>
                <a:spcPct val="0"/>
              </a:spcAft>
              <a:defRPr sz="2400" kern="1200">
                <a:solidFill>
                  <a:schemeClr val="tx1"/>
                </a:solidFill>
                <a:latin typeface="Times New Roman" pitchFamily="18" charset="0"/>
                <a:ea typeface="MS PGothic" pitchFamily="34" charset="-128"/>
                <a:cs typeface="+mn-cs"/>
              </a:defRPr>
            </a:lvl7pPr>
            <a:lvl8pPr marL="3429000" indent="-228600" algn="l" defTabSz="457200" rtl="0" eaLnBrk="0" fontAlgn="base" latinLnBrk="0" hangingPunct="0">
              <a:spcBef>
                <a:spcPct val="0"/>
              </a:spcBef>
              <a:spcAft>
                <a:spcPct val="0"/>
              </a:spcAft>
              <a:defRPr sz="2400" kern="1200">
                <a:solidFill>
                  <a:schemeClr val="tx1"/>
                </a:solidFill>
                <a:latin typeface="Times New Roman" pitchFamily="18" charset="0"/>
                <a:ea typeface="MS PGothic" pitchFamily="34" charset="-128"/>
                <a:cs typeface="+mn-cs"/>
              </a:defRPr>
            </a:lvl8pPr>
            <a:lvl9pPr marL="3886200" indent="-228600" algn="l" defTabSz="457200" rtl="0" eaLnBrk="0" fontAlgn="base" latinLnBrk="0" hangingPunct="0">
              <a:spcBef>
                <a:spcPct val="0"/>
              </a:spcBef>
              <a:spcAft>
                <a:spcPct val="0"/>
              </a:spcAft>
              <a:defRPr sz="2400" kern="1200">
                <a:solidFill>
                  <a:schemeClr val="tx1"/>
                </a:solidFill>
                <a:latin typeface="Times New Roman" pitchFamily="18" charset="0"/>
                <a:ea typeface="MS PGothic" pitchFamily="34" charset="-128"/>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CEE50E83-7651-431B-B795-4EA40B75C378}" type="slidenum">
              <a:rPr kumimoji="0" lang="en-US" altLang="ja-JP" sz="1400" b="1" i="0" u="none" strike="noStrike" kern="1200" cap="none" spc="0" normalizeH="0" baseline="0" noProof="0" smtClean="0">
                <a:ln>
                  <a:noFill/>
                </a:ln>
                <a:solidFill>
                  <a:schemeClr val="tx2"/>
                </a:solidFill>
                <a:effectLst/>
                <a:uLnTx/>
                <a:uFillTx/>
                <a:latin typeface="Calibri" pitchFamily="34" charset="0"/>
                <a:ea typeface="MS PGothic" pitchFamily="34"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altLang="ja-JP" sz="1400" b="1" i="0" u="none" strike="noStrike" kern="1200" cap="none" spc="0" normalizeH="0" baseline="0" noProof="0" dirty="0">
              <a:ln>
                <a:noFill/>
              </a:ln>
              <a:solidFill>
                <a:schemeClr val="tx2"/>
              </a:solidFill>
              <a:effectLst/>
              <a:uLnTx/>
              <a:uFillTx/>
              <a:latin typeface="Calibri" pitchFamily="34" charset="0"/>
              <a:ea typeface="MS PGothic" pitchFamily="34" charset="-128"/>
              <a:cs typeface="+mn-cs"/>
            </a:endParaRPr>
          </a:p>
        </p:txBody>
      </p:sp>
      <p:sp>
        <p:nvSpPr>
          <p:cNvPr id="16" name="AutoShape 8" descr="iseek logo">
            <a:extLst>
              <a:ext uri="{FF2B5EF4-FFF2-40B4-BE49-F238E27FC236}">
                <a16:creationId xmlns:a16="http://schemas.microsoft.com/office/drawing/2014/main" id="{95B85480-4E09-4AE8-BA94-0AF929319341}"/>
              </a:ext>
            </a:extLst>
          </p:cNvPr>
          <p:cNvSpPr>
            <a:spLocks noChangeAspect="1" noChangeArrowheads="1"/>
          </p:cNvSpPr>
          <p:nvPr/>
        </p:nvSpPr>
        <p:spPr bwMode="auto">
          <a:xfrm>
            <a:off x="4267200" y="3502364"/>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29" name="Rectangle 2">
            <a:extLst>
              <a:ext uri="{FF2B5EF4-FFF2-40B4-BE49-F238E27FC236}">
                <a16:creationId xmlns:a16="http://schemas.microsoft.com/office/drawing/2014/main" id="{D19CB7D7-70C1-4078-AEE9-7717AD32031C}"/>
              </a:ext>
            </a:extLst>
          </p:cNvPr>
          <p:cNvSpPr txBox="1">
            <a:spLocks noChangeArrowheads="1"/>
          </p:cNvSpPr>
          <p:nvPr/>
        </p:nvSpPr>
        <p:spPr>
          <a:xfrm>
            <a:off x="457200" y="274638"/>
            <a:ext cx="8229600" cy="779247"/>
          </a:xfrm>
          <a:prstGeom prst="rect">
            <a:avLst/>
          </a:prstGeom>
          <a:solidFill>
            <a:schemeClr val="accent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tlCol="0">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r>
              <a:rPr lang="en-US" sz="4000" dirty="0">
                <a:solidFill>
                  <a:schemeClr val="bg1"/>
                </a:solidFill>
                <a:latin typeface="Century Gothic" charset="0"/>
                <a:ea typeface="MS PGothic" charset="0"/>
                <a:cs typeface="MS PGothic" charset="0"/>
              </a:rPr>
              <a:t>Schedule and agenda</a:t>
            </a:r>
            <a:endParaRPr lang="en-US" sz="4000" dirty="0">
              <a:solidFill>
                <a:schemeClr val="bg1"/>
              </a:solidFill>
              <a:ea typeface="MS PGothic" charset="0"/>
              <a:cs typeface="MS PGothic" charset="0"/>
            </a:endParaRPr>
          </a:p>
        </p:txBody>
      </p:sp>
      <p:sp>
        <p:nvSpPr>
          <p:cNvPr id="28" name="Content Placeholder 1">
            <a:extLst>
              <a:ext uri="{FF2B5EF4-FFF2-40B4-BE49-F238E27FC236}">
                <a16:creationId xmlns:a16="http://schemas.microsoft.com/office/drawing/2014/main" id="{2EBA0FB6-E637-4A95-BEAD-E63622EEAB2F}"/>
              </a:ext>
            </a:extLst>
          </p:cNvPr>
          <p:cNvSpPr txBox="1">
            <a:spLocks/>
          </p:cNvSpPr>
          <p:nvPr/>
        </p:nvSpPr>
        <p:spPr>
          <a:xfrm>
            <a:off x="737461" y="1358925"/>
            <a:ext cx="7669078" cy="5362550"/>
          </a:xfrm>
          <a:prstGeom prst="rect">
            <a:avLst/>
          </a:prstGeom>
        </p:spPr>
        <p:txBody>
          <a:bodyPr vert="horz" lIns="91440" tIns="45720" rIns="91440" bIns="45720" rtlCol="0" anchor="t" anchorCtr="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just">
              <a:spcBef>
                <a:spcPts val="600"/>
              </a:spcBef>
              <a:spcAft>
                <a:spcPts val="600"/>
              </a:spcAft>
            </a:pPr>
            <a:r>
              <a:rPr lang="en-US" sz="1800" dirty="0">
                <a:solidFill>
                  <a:srgbClr val="173B69"/>
                </a:solidFill>
                <a:latin typeface="Noto Sans"/>
              </a:rPr>
              <a:t>The “schedule” of meetings is prepared by the Executive Secretary and approved by the Chairman. </a:t>
            </a:r>
          </a:p>
          <a:p>
            <a:pPr algn="just">
              <a:spcBef>
                <a:spcPts val="600"/>
              </a:spcBef>
              <a:spcAft>
                <a:spcPts val="600"/>
              </a:spcAft>
            </a:pPr>
            <a:r>
              <a:rPr lang="en-US" sz="1800" dirty="0">
                <a:solidFill>
                  <a:srgbClr val="173B69"/>
                </a:solidFill>
                <a:latin typeface="Noto Sans"/>
              </a:rPr>
              <a:t>The schedule is the principal organization tool of the work of the Committee during each of its three sessions.</a:t>
            </a:r>
          </a:p>
          <a:p>
            <a:pPr algn="just">
              <a:spcBef>
                <a:spcPts val="600"/>
              </a:spcBef>
              <a:spcAft>
                <a:spcPts val="600"/>
              </a:spcAft>
            </a:pPr>
            <a:r>
              <a:rPr lang="en-US" sz="1800" dirty="0">
                <a:solidFill>
                  <a:srgbClr val="173B69"/>
                </a:solidFill>
                <a:latin typeface="Noto Sans"/>
              </a:rPr>
              <a:t>A two-week schedule is shared with the Committee Members every Friday.</a:t>
            </a:r>
          </a:p>
          <a:p>
            <a:pPr algn="just">
              <a:spcBef>
                <a:spcPts val="600"/>
              </a:spcBef>
              <a:spcAft>
                <a:spcPts val="600"/>
              </a:spcAft>
            </a:pPr>
            <a:r>
              <a:rPr lang="en-US" sz="1800" dirty="0">
                <a:solidFill>
                  <a:srgbClr val="173B69"/>
                </a:solidFill>
                <a:latin typeface="Noto Sans"/>
              </a:rPr>
              <a:t>The “agenda” reflects the daily meetings included in the weekly schedule.</a:t>
            </a:r>
          </a:p>
          <a:p>
            <a:pPr algn="just">
              <a:spcBef>
                <a:spcPts val="600"/>
              </a:spcBef>
              <a:spcAft>
                <a:spcPts val="600"/>
              </a:spcAft>
            </a:pPr>
            <a:r>
              <a:rPr lang="en-US" sz="1800" dirty="0">
                <a:solidFill>
                  <a:srgbClr val="173B69"/>
                </a:solidFill>
                <a:latin typeface="Noto Sans"/>
              </a:rPr>
              <a:t>Every day, the agenda of the next day’s meetings is shared with the Members</a:t>
            </a:r>
            <a:r>
              <a:rPr lang="en-US" sz="2400" dirty="0">
                <a:solidFill>
                  <a:srgbClr val="173B69"/>
                </a:solidFill>
                <a:latin typeface="Noto Sans"/>
              </a:rPr>
              <a:t>.</a:t>
            </a:r>
          </a:p>
        </p:txBody>
      </p:sp>
    </p:spTree>
    <p:extLst>
      <p:ext uri="{BB962C8B-B14F-4D97-AF65-F5344CB8AC3E}">
        <p14:creationId xmlns:p14="http://schemas.microsoft.com/office/powerpoint/2010/main" val="15304694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3"/>
          <p:cNvSpPr txBox="1">
            <a:spLocks/>
          </p:cNvSpPr>
          <p:nvPr/>
        </p:nvSpPr>
        <p:spPr bwMode="auto">
          <a:xfrm>
            <a:off x="6553200" y="6356350"/>
            <a:ext cx="2133600" cy="365125"/>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marL="0" algn="l" defTabSz="914400" rtl="0" eaLnBrk="0" latinLnBrk="0" hangingPunct="0">
              <a:defRPr sz="2400" kern="1200">
                <a:solidFill>
                  <a:schemeClr val="tx1"/>
                </a:solidFill>
                <a:latin typeface="Times New Roman" pitchFamily="18" charset="0"/>
                <a:ea typeface="MS PGothic" pitchFamily="34" charset="-128"/>
                <a:cs typeface="+mn-cs"/>
              </a:defRPr>
            </a:lvl1pPr>
            <a:lvl2pPr marL="742950" indent="-285750" algn="l" defTabSz="914400" rtl="0" eaLnBrk="0" latinLnBrk="0" hangingPunct="0">
              <a:defRPr sz="2400" kern="1200">
                <a:solidFill>
                  <a:schemeClr val="tx1"/>
                </a:solidFill>
                <a:latin typeface="Times New Roman" pitchFamily="18" charset="0"/>
                <a:ea typeface="MS PGothic" pitchFamily="34" charset="-128"/>
                <a:cs typeface="+mn-cs"/>
              </a:defRPr>
            </a:lvl2pPr>
            <a:lvl3pPr marL="1143000" indent="-228600" algn="l" defTabSz="914400" rtl="0" eaLnBrk="0" latinLnBrk="0" hangingPunct="0">
              <a:defRPr sz="2400" kern="1200">
                <a:solidFill>
                  <a:schemeClr val="tx1"/>
                </a:solidFill>
                <a:latin typeface="Times New Roman" pitchFamily="18" charset="0"/>
                <a:ea typeface="MS PGothic" pitchFamily="34" charset="-128"/>
                <a:cs typeface="+mn-cs"/>
              </a:defRPr>
            </a:lvl3pPr>
            <a:lvl4pPr marL="1600200" indent="-228600" algn="l" defTabSz="914400" rtl="0" eaLnBrk="0" latinLnBrk="0" hangingPunct="0">
              <a:defRPr sz="2400" kern="1200">
                <a:solidFill>
                  <a:schemeClr val="tx1"/>
                </a:solidFill>
                <a:latin typeface="Times New Roman" pitchFamily="18" charset="0"/>
                <a:ea typeface="MS PGothic" pitchFamily="34" charset="-128"/>
                <a:cs typeface="+mn-cs"/>
              </a:defRPr>
            </a:lvl4pPr>
            <a:lvl5pPr marL="2057400" indent="-228600" algn="l" defTabSz="914400" rtl="0" eaLnBrk="0" latinLnBrk="0" hangingPunct="0">
              <a:defRPr sz="2400" kern="1200">
                <a:solidFill>
                  <a:schemeClr val="tx1"/>
                </a:solidFill>
                <a:latin typeface="Times New Roman" pitchFamily="18" charset="0"/>
                <a:ea typeface="MS PGothic" pitchFamily="34" charset="-128"/>
                <a:cs typeface="+mn-cs"/>
              </a:defRPr>
            </a:lvl5pPr>
            <a:lvl6pPr marL="2514600" indent="-228600" algn="l" defTabSz="457200" rtl="0" eaLnBrk="0" fontAlgn="base" latinLnBrk="0" hangingPunct="0">
              <a:spcBef>
                <a:spcPct val="0"/>
              </a:spcBef>
              <a:spcAft>
                <a:spcPct val="0"/>
              </a:spcAft>
              <a:defRPr sz="2400" kern="1200">
                <a:solidFill>
                  <a:schemeClr val="tx1"/>
                </a:solidFill>
                <a:latin typeface="Times New Roman" pitchFamily="18" charset="0"/>
                <a:ea typeface="MS PGothic" pitchFamily="34" charset="-128"/>
                <a:cs typeface="+mn-cs"/>
              </a:defRPr>
            </a:lvl6pPr>
            <a:lvl7pPr marL="2971800" indent="-228600" algn="l" defTabSz="457200" rtl="0" eaLnBrk="0" fontAlgn="base" latinLnBrk="0" hangingPunct="0">
              <a:spcBef>
                <a:spcPct val="0"/>
              </a:spcBef>
              <a:spcAft>
                <a:spcPct val="0"/>
              </a:spcAft>
              <a:defRPr sz="2400" kern="1200">
                <a:solidFill>
                  <a:schemeClr val="tx1"/>
                </a:solidFill>
                <a:latin typeface="Times New Roman" pitchFamily="18" charset="0"/>
                <a:ea typeface="MS PGothic" pitchFamily="34" charset="-128"/>
                <a:cs typeface="+mn-cs"/>
              </a:defRPr>
            </a:lvl7pPr>
            <a:lvl8pPr marL="3429000" indent="-228600" algn="l" defTabSz="457200" rtl="0" eaLnBrk="0" fontAlgn="base" latinLnBrk="0" hangingPunct="0">
              <a:spcBef>
                <a:spcPct val="0"/>
              </a:spcBef>
              <a:spcAft>
                <a:spcPct val="0"/>
              </a:spcAft>
              <a:defRPr sz="2400" kern="1200">
                <a:solidFill>
                  <a:schemeClr val="tx1"/>
                </a:solidFill>
                <a:latin typeface="Times New Roman" pitchFamily="18" charset="0"/>
                <a:ea typeface="MS PGothic" pitchFamily="34" charset="-128"/>
                <a:cs typeface="+mn-cs"/>
              </a:defRPr>
            </a:lvl8pPr>
            <a:lvl9pPr marL="3886200" indent="-228600" algn="l" defTabSz="457200" rtl="0" eaLnBrk="0" fontAlgn="base" latinLnBrk="0" hangingPunct="0">
              <a:spcBef>
                <a:spcPct val="0"/>
              </a:spcBef>
              <a:spcAft>
                <a:spcPct val="0"/>
              </a:spcAft>
              <a:defRPr sz="2400" kern="1200">
                <a:solidFill>
                  <a:schemeClr val="tx1"/>
                </a:solidFill>
                <a:latin typeface="Times New Roman" pitchFamily="18" charset="0"/>
                <a:ea typeface="MS PGothic" pitchFamily="34" charset="-128"/>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CEE50E83-7651-431B-B795-4EA40B75C378}" type="slidenum">
              <a:rPr kumimoji="0" lang="en-US" altLang="ja-JP" sz="1400" b="1" i="0" u="none" strike="noStrike" kern="1200" cap="none" spc="0" normalizeH="0" baseline="0" noProof="0" smtClean="0">
                <a:ln>
                  <a:noFill/>
                </a:ln>
                <a:solidFill>
                  <a:schemeClr val="tx2"/>
                </a:solidFill>
                <a:effectLst/>
                <a:uLnTx/>
                <a:uFillTx/>
                <a:latin typeface="Calibri" pitchFamily="34" charset="0"/>
                <a:ea typeface="MS PGothic" pitchFamily="34"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altLang="ja-JP" sz="1400" b="1" i="0" u="none" strike="noStrike" kern="1200" cap="none" spc="0" normalizeH="0" baseline="0" noProof="0" dirty="0">
              <a:ln>
                <a:noFill/>
              </a:ln>
              <a:solidFill>
                <a:schemeClr val="tx2"/>
              </a:solidFill>
              <a:effectLst/>
              <a:uLnTx/>
              <a:uFillTx/>
              <a:latin typeface="Calibri" pitchFamily="34" charset="0"/>
              <a:ea typeface="MS PGothic" pitchFamily="34" charset="-128"/>
              <a:cs typeface="+mn-cs"/>
            </a:endParaRPr>
          </a:p>
        </p:txBody>
      </p:sp>
      <p:sp>
        <p:nvSpPr>
          <p:cNvPr id="16" name="AutoShape 8" descr="iseek logo">
            <a:extLst>
              <a:ext uri="{FF2B5EF4-FFF2-40B4-BE49-F238E27FC236}">
                <a16:creationId xmlns:a16="http://schemas.microsoft.com/office/drawing/2014/main" id="{95B85480-4E09-4AE8-BA94-0AF929319341}"/>
              </a:ext>
            </a:extLst>
          </p:cNvPr>
          <p:cNvSpPr>
            <a:spLocks noChangeAspect="1" noChangeArrowheads="1"/>
          </p:cNvSpPr>
          <p:nvPr/>
        </p:nvSpPr>
        <p:spPr bwMode="auto">
          <a:xfrm>
            <a:off x="4267200" y="3502364"/>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29" name="Rectangle 2">
            <a:extLst>
              <a:ext uri="{FF2B5EF4-FFF2-40B4-BE49-F238E27FC236}">
                <a16:creationId xmlns:a16="http://schemas.microsoft.com/office/drawing/2014/main" id="{D19CB7D7-70C1-4078-AEE9-7717AD32031C}"/>
              </a:ext>
            </a:extLst>
          </p:cNvPr>
          <p:cNvSpPr txBox="1">
            <a:spLocks noChangeArrowheads="1"/>
          </p:cNvSpPr>
          <p:nvPr/>
        </p:nvSpPr>
        <p:spPr>
          <a:xfrm>
            <a:off x="457200" y="319088"/>
            <a:ext cx="8229600" cy="779247"/>
          </a:xfrm>
          <a:prstGeom prst="rect">
            <a:avLst/>
          </a:prstGeom>
          <a:solidFill>
            <a:schemeClr val="accent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tlCol="0">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r>
              <a:rPr lang="en-US" sz="4000" dirty="0">
                <a:solidFill>
                  <a:schemeClr val="bg1"/>
                </a:solidFill>
                <a:latin typeface="Century Gothic" charset="0"/>
                <a:ea typeface="MS PGothic" charset="0"/>
                <a:cs typeface="MS PGothic" charset="0"/>
              </a:rPr>
              <a:t>Sample schedule</a:t>
            </a:r>
            <a:endParaRPr lang="en-US" sz="4000" dirty="0">
              <a:solidFill>
                <a:schemeClr val="bg1"/>
              </a:solidFill>
              <a:ea typeface="MS PGothic" charset="0"/>
              <a:cs typeface="MS PGothic" charset="0"/>
            </a:endParaRPr>
          </a:p>
        </p:txBody>
      </p:sp>
      <p:sp>
        <p:nvSpPr>
          <p:cNvPr id="28" name="Content Placeholder 1">
            <a:extLst>
              <a:ext uri="{FF2B5EF4-FFF2-40B4-BE49-F238E27FC236}">
                <a16:creationId xmlns:a16="http://schemas.microsoft.com/office/drawing/2014/main" id="{2EBA0FB6-E637-4A95-BEAD-E63622EEAB2F}"/>
              </a:ext>
            </a:extLst>
          </p:cNvPr>
          <p:cNvSpPr txBox="1">
            <a:spLocks/>
          </p:cNvSpPr>
          <p:nvPr/>
        </p:nvSpPr>
        <p:spPr>
          <a:xfrm>
            <a:off x="457200" y="1176362"/>
            <a:ext cx="7949339" cy="4946280"/>
          </a:xfrm>
          <a:prstGeom prst="rect">
            <a:avLst/>
          </a:prstGeom>
        </p:spPr>
        <p:txBody>
          <a:bodyPr vert="horz" lIns="91440" tIns="45720" rIns="91440" bIns="45720" rtlCol="0" anchor="t" anchorCtr="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spcBef>
                <a:spcPts val="600"/>
              </a:spcBef>
              <a:spcAft>
                <a:spcPts val="600"/>
              </a:spcAft>
              <a:buNone/>
            </a:pPr>
            <a:r>
              <a:rPr lang="en-US" sz="2400" dirty="0">
                <a:solidFill>
                  <a:srgbClr val="173B69"/>
                </a:solidFill>
                <a:latin typeface="Noto Sans"/>
              </a:rPr>
              <a:t> </a:t>
            </a:r>
          </a:p>
        </p:txBody>
      </p:sp>
      <p:pic>
        <p:nvPicPr>
          <p:cNvPr id="4" name="Picture 3">
            <a:extLst>
              <a:ext uri="{FF2B5EF4-FFF2-40B4-BE49-F238E27FC236}">
                <a16:creationId xmlns:a16="http://schemas.microsoft.com/office/drawing/2014/main" id="{F1CEA62B-6FB3-4ED6-8E8C-3993554D2D0D}"/>
              </a:ext>
            </a:extLst>
          </p:cNvPr>
          <p:cNvPicPr>
            <a:picLocks noChangeAspect="1"/>
          </p:cNvPicPr>
          <p:nvPr/>
        </p:nvPicPr>
        <p:blipFill>
          <a:blip r:embed="rId3"/>
          <a:stretch>
            <a:fillRect/>
          </a:stretch>
        </p:blipFill>
        <p:spPr>
          <a:xfrm>
            <a:off x="1255059" y="1124132"/>
            <a:ext cx="6239435" cy="5733868"/>
          </a:xfrm>
          <a:prstGeom prst="rect">
            <a:avLst/>
          </a:prstGeom>
          <a:ln>
            <a:solidFill>
              <a:schemeClr val="tx2"/>
            </a:solidFill>
          </a:ln>
          <a:scene3d>
            <a:camera prst="obliqueBottomLeft"/>
            <a:lightRig rig="threePt" dir="t"/>
          </a:scene3d>
        </p:spPr>
      </p:pic>
    </p:spTree>
    <p:extLst>
      <p:ext uri="{BB962C8B-B14F-4D97-AF65-F5344CB8AC3E}">
        <p14:creationId xmlns:p14="http://schemas.microsoft.com/office/powerpoint/2010/main" val="143174478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3"/>
          <p:cNvSpPr txBox="1">
            <a:spLocks/>
          </p:cNvSpPr>
          <p:nvPr/>
        </p:nvSpPr>
        <p:spPr bwMode="auto">
          <a:xfrm>
            <a:off x="6553200" y="6356350"/>
            <a:ext cx="2133600" cy="365125"/>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marL="0" algn="l" defTabSz="914400" rtl="0" eaLnBrk="0" latinLnBrk="0" hangingPunct="0">
              <a:defRPr sz="2400" kern="1200">
                <a:solidFill>
                  <a:schemeClr val="tx1"/>
                </a:solidFill>
                <a:latin typeface="Times New Roman" pitchFamily="18" charset="0"/>
                <a:ea typeface="MS PGothic" pitchFamily="34" charset="-128"/>
                <a:cs typeface="+mn-cs"/>
              </a:defRPr>
            </a:lvl1pPr>
            <a:lvl2pPr marL="742950" indent="-285750" algn="l" defTabSz="914400" rtl="0" eaLnBrk="0" latinLnBrk="0" hangingPunct="0">
              <a:defRPr sz="2400" kern="1200">
                <a:solidFill>
                  <a:schemeClr val="tx1"/>
                </a:solidFill>
                <a:latin typeface="Times New Roman" pitchFamily="18" charset="0"/>
                <a:ea typeface="MS PGothic" pitchFamily="34" charset="-128"/>
                <a:cs typeface="+mn-cs"/>
              </a:defRPr>
            </a:lvl2pPr>
            <a:lvl3pPr marL="1143000" indent="-228600" algn="l" defTabSz="914400" rtl="0" eaLnBrk="0" latinLnBrk="0" hangingPunct="0">
              <a:defRPr sz="2400" kern="1200">
                <a:solidFill>
                  <a:schemeClr val="tx1"/>
                </a:solidFill>
                <a:latin typeface="Times New Roman" pitchFamily="18" charset="0"/>
                <a:ea typeface="MS PGothic" pitchFamily="34" charset="-128"/>
                <a:cs typeface="+mn-cs"/>
              </a:defRPr>
            </a:lvl3pPr>
            <a:lvl4pPr marL="1600200" indent="-228600" algn="l" defTabSz="914400" rtl="0" eaLnBrk="0" latinLnBrk="0" hangingPunct="0">
              <a:defRPr sz="2400" kern="1200">
                <a:solidFill>
                  <a:schemeClr val="tx1"/>
                </a:solidFill>
                <a:latin typeface="Times New Roman" pitchFamily="18" charset="0"/>
                <a:ea typeface="MS PGothic" pitchFamily="34" charset="-128"/>
                <a:cs typeface="+mn-cs"/>
              </a:defRPr>
            </a:lvl4pPr>
            <a:lvl5pPr marL="2057400" indent="-228600" algn="l" defTabSz="914400" rtl="0" eaLnBrk="0" latinLnBrk="0" hangingPunct="0">
              <a:defRPr sz="2400" kern="1200">
                <a:solidFill>
                  <a:schemeClr val="tx1"/>
                </a:solidFill>
                <a:latin typeface="Times New Roman" pitchFamily="18" charset="0"/>
                <a:ea typeface="MS PGothic" pitchFamily="34" charset="-128"/>
                <a:cs typeface="+mn-cs"/>
              </a:defRPr>
            </a:lvl5pPr>
            <a:lvl6pPr marL="2514600" indent="-228600" algn="l" defTabSz="457200" rtl="0" eaLnBrk="0" fontAlgn="base" latinLnBrk="0" hangingPunct="0">
              <a:spcBef>
                <a:spcPct val="0"/>
              </a:spcBef>
              <a:spcAft>
                <a:spcPct val="0"/>
              </a:spcAft>
              <a:defRPr sz="2400" kern="1200">
                <a:solidFill>
                  <a:schemeClr val="tx1"/>
                </a:solidFill>
                <a:latin typeface="Times New Roman" pitchFamily="18" charset="0"/>
                <a:ea typeface="MS PGothic" pitchFamily="34" charset="-128"/>
                <a:cs typeface="+mn-cs"/>
              </a:defRPr>
            </a:lvl6pPr>
            <a:lvl7pPr marL="2971800" indent="-228600" algn="l" defTabSz="457200" rtl="0" eaLnBrk="0" fontAlgn="base" latinLnBrk="0" hangingPunct="0">
              <a:spcBef>
                <a:spcPct val="0"/>
              </a:spcBef>
              <a:spcAft>
                <a:spcPct val="0"/>
              </a:spcAft>
              <a:defRPr sz="2400" kern="1200">
                <a:solidFill>
                  <a:schemeClr val="tx1"/>
                </a:solidFill>
                <a:latin typeface="Times New Roman" pitchFamily="18" charset="0"/>
                <a:ea typeface="MS PGothic" pitchFamily="34" charset="-128"/>
                <a:cs typeface="+mn-cs"/>
              </a:defRPr>
            </a:lvl7pPr>
            <a:lvl8pPr marL="3429000" indent="-228600" algn="l" defTabSz="457200" rtl="0" eaLnBrk="0" fontAlgn="base" latinLnBrk="0" hangingPunct="0">
              <a:spcBef>
                <a:spcPct val="0"/>
              </a:spcBef>
              <a:spcAft>
                <a:spcPct val="0"/>
              </a:spcAft>
              <a:defRPr sz="2400" kern="1200">
                <a:solidFill>
                  <a:schemeClr val="tx1"/>
                </a:solidFill>
                <a:latin typeface="Times New Roman" pitchFamily="18" charset="0"/>
                <a:ea typeface="MS PGothic" pitchFamily="34" charset="-128"/>
                <a:cs typeface="+mn-cs"/>
              </a:defRPr>
            </a:lvl8pPr>
            <a:lvl9pPr marL="3886200" indent="-228600" algn="l" defTabSz="457200" rtl="0" eaLnBrk="0" fontAlgn="base" latinLnBrk="0" hangingPunct="0">
              <a:spcBef>
                <a:spcPct val="0"/>
              </a:spcBef>
              <a:spcAft>
                <a:spcPct val="0"/>
              </a:spcAft>
              <a:defRPr sz="2400" kern="1200">
                <a:solidFill>
                  <a:schemeClr val="tx1"/>
                </a:solidFill>
                <a:latin typeface="Times New Roman" pitchFamily="18" charset="0"/>
                <a:ea typeface="MS PGothic" pitchFamily="34" charset="-128"/>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CEE50E83-7651-431B-B795-4EA40B75C378}" type="slidenum">
              <a:rPr kumimoji="0" lang="en-US" altLang="ja-JP" sz="1400" b="1" i="0" u="none" strike="noStrike" kern="1200" cap="none" spc="0" normalizeH="0" baseline="0" noProof="0" smtClean="0">
                <a:ln>
                  <a:noFill/>
                </a:ln>
                <a:solidFill>
                  <a:schemeClr val="tx2"/>
                </a:solidFill>
                <a:effectLst/>
                <a:uLnTx/>
                <a:uFillTx/>
                <a:latin typeface="Calibri" pitchFamily="34" charset="0"/>
                <a:ea typeface="MS PGothic" pitchFamily="34"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altLang="ja-JP" sz="1400" b="1" i="0" u="none" strike="noStrike" kern="1200" cap="none" spc="0" normalizeH="0" baseline="0" noProof="0" dirty="0">
              <a:ln>
                <a:noFill/>
              </a:ln>
              <a:solidFill>
                <a:schemeClr val="tx2"/>
              </a:solidFill>
              <a:effectLst/>
              <a:uLnTx/>
              <a:uFillTx/>
              <a:latin typeface="Calibri" pitchFamily="34" charset="0"/>
              <a:ea typeface="MS PGothic" pitchFamily="34" charset="-128"/>
              <a:cs typeface="+mn-cs"/>
            </a:endParaRPr>
          </a:p>
        </p:txBody>
      </p:sp>
      <p:sp>
        <p:nvSpPr>
          <p:cNvPr id="16" name="AutoShape 8" descr="iseek logo">
            <a:extLst>
              <a:ext uri="{FF2B5EF4-FFF2-40B4-BE49-F238E27FC236}">
                <a16:creationId xmlns:a16="http://schemas.microsoft.com/office/drawing/2014/main" id="{95B85480-4E09-4AE8-BA94-0AF929319341}"/>
              </a:ext>
            </a:extLst>
          </p:cNvPr>
          <p:cNvSpPr>
            <a:spLocks noChangeAspect="1" noChangeArrowheads="1"/>
          </p:cNvSpPr>
          <p:nvPr/>
        </p:nvSpPr>
        <p:spPr bwMode="auto">
          <a:xfrm>
            <a:off x="4267200" y="3502364"/>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29" name="Rectangle 2">
            <a:extLst>
              <a:ext uri="{FF2B5EF4-FFF2-40B4-BE49-F238E27FC236}">
                <a16:creationId xmlns:a16="http://schemas.microsoft.com/office/drawing/2014/main" id="{D19CB7D7-70C1-4078-AEE9-7717AD32031C}"/>
              </a:ext>
            </a:extLst>
          </p:cNvPr>
          <p:cNvSpPr txBox="1">
            <a:spLocks noChangeArrowheads="1"/>
          </p:cNvSpPr>
          <p:nvPr/>
        </p:nvSpPr>
        <p:spPr>
          <a:xfrm>
            <a:off x="457200" y="319088"/>
            <a:ext cx="8229600" cy="779247"/>
          </a:xfrm>
          <a:prstGeom prst="rect">
            <a:avLst/>
          </a:prstGeom>
          <a:solidFill>
            <a:schemeClr val="accent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tlCol="0">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r>
              <a:rPr lang="en-US" sz="4000" dirty="0">
                <a:solidFill>
                  <a:schemeClr val="bg1"/>
                </a:solidFill>
                <a:latin typeface="Century Gothic" charset="0"/>
                <a:ea typeface="MS PGothic" charset="0"/>
                <a:cs typeface="MS PGothic" charset="0"/>
              </a:rPr>
              <a:t>Sample agenda</a:t>
            </a:r>
            <a:endParaRPr lang="en-US" sz="4000" dirty="0">
              <a:solidFill>
                <a:schemeClr val="bg1"/>
              </a:solidFill>
              <a:ea typeface="MS PGothic" charset="0"/>
              <a:cs typeface="MS PGothic" charset="0"/>
            </a:endParaRPr>
          </a:p>
        </p:txBody>
      </p:sp>
      <p:sp>
        <p:nvSpPr>
          <p:cNvPr id="28" name="Content Placeholder 1">
            <a:extLst>
              <a:ext uri="{FF2B5EF4-FFF2-40B4-BE49-F238E27FC236}">
                <a16:creationId xmlns:a16="http://schemas.microsoft.com/office/drawing/2014/main" id="{2EBA0FB6-E637-4A95-BEAD-E63622EEAB2F}"/>
              </a:ext>
            </a:extLst>
          </p:cNvPr>
          <p:cNvSpPr txBox="1">
            <a:spLocks/>
          </p:cNvSpPr>
          <p:nvPr/>
        </p:nvSpPr>
        <p:spPr>
          <a:xfrm>
            <a:off x="457200" y="1176362"/>
            <a:ext cx="7949339" cy="4946280"/>
          </a:xfrm>
          <a:prstGeom prst="rect">
            <a:avLst/>
          </a:prstGeom>
        </p:spPr>
        <p:txBody>
          <a:bodyPr vert="horz" lIns="91440" tIns="45720" rIns="91440" bIns="45720" rtlCol="0" anchor="t" anchorCtr="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spcBef>
                <a:spcPts val="600"/>
              </a:spcBef>
              <a:spcAft>
                <a:spcPts val="600"/>
              </a:spcAft>
              <a:buNone/>
            </a:pPr>
            <a:r>
              <a:rPr lang="en-US" sz="2400" dirty="0">
                <a:solidFill>
                  <a:srgbClr val="173B69"/>
                </a:solidFill>
                <a:latin typeface="Noto Sans"/>
              </a:rPr>
              <a:t> </a:t>
            </a:r>
          </a:p>
        </p:txBody>
      </p:sp>
      <p:pic>
        <p:nvPicPr>
          <p:cNvPr id="3" name="Picture 2">
            <a:extLst>
              <a:ext uri="{FF2B5EF4-FFF2-40B4-BE49-F238E27FC236}">
                <a16:creationId xmlns:a16="http://schemas.microsoft.com/office/drawing/2014/main" id="{56A48DC7-7A6F-4883-822B-78A954E189C0}"/>
              </a:ext>
            </a:extLst>
          </p:cNvPr>
          <p:cNvPicPr>
            <a:picLocks noChangeAspect="1"/>
          </p:cNvPicPr>
          <p:nvPr/>
        </p:nvPicPr>
        <p:blipFill>
          <a:blip r:embed="rId3"/>
          <a:stretch>
            <a:fillRect/>
          </a:stretch>
        </p:blipFill>
        <p:spPr>
          <a:xfrm>
            <a:off x="1344707" y="1217951"/>
            <a:ext cx="6880866" cy="5178425"/>
          </a:xfrm>
          <a:prstGeom prst="rect">
            <a:avLst/>
          </a:prstGeom>
          <a:ln>
            <a:solidFill>
              <a:schemeClr val="tx1"/>
            </a:solidFill>
            <a:prstDash val="sysDot"/>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42118559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3"/>
          <p:cNvSpPr txBox="1">
            <a:spLocks/>
          </p:cNvSpPr>
          <p:nvPr/>
        </p:nvSpPr>
        <p:spPr bwMode="auto">
          <a:xfrm>
            <a:off x="6553200" y="6356350"/>
            <a:ext cx="2133600" cy="365125"/>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marL="0" algn="l" defTabSz="914400" rtl="0" eaLnBrk="0" latinLnBrk="0" hangingPunct="0">
              <a:defRPr sz="2400" kern="1200">
                <a:solidFill>
                  <a:schemeClr val="tx1"/>
                </a:solidFill>
                <a:latin typeface="Times New Roman" pitchFamily="18" charset="0"/>
                <a:ea typeface="MS PGothic" pitchFamily="34" charset="-128"/>
                <a:cs typeface="+mn-cs"/>
              </a:defRPr>
            </a:lvl1pPr>
            <a:lvl2pPr marL="742950" indent="-285750" algn="l" defTabSz="914400" rtl="0" eaLnBrk="0" latinLnBrk="0" hangingPunct="0">
              <a:defRPr sz="2400" kern="1200">
                <a:solidFill>
                  <a:schemeClr val="tx1"/>
                </a:solidFill>
                <a:latin typeface="Times New Roman" pitchFamily="18" charset="0"/>
                <a:ea typeface="MS PGothic" pitchFamily="34" charset="-128"/>
                <a:cs typeface="+mn-cs"/>
              </a:defRPr>
            </a:lvl2pPr>
            <a:lvl3pPr marL="1143000" indent="-228600" algn="l" defTabSz="914400" rtl="0" eaLnBrk="0" latinLnBrk="0" hangingPunct="0">
              <a:defRPr sz="2400" kern="1200">
                <a:solidFill>
                  <a:schemeClr val="tx1"/>
                </a:solidFill>
                <a:latin typeface="Times New Roman" pitchFamily="18" charset="0"/>
                <a:ea typeface="MS PGothic" pitchFamily="34" charset="-128"/>
                <a:cs typeface="+mn-cs"/>
              </a:defRPr>
            </a:lvl3pPr>
            <a:lvl4pPr marL="1600200" indent="-228600" algn="l" defTabSz="914400" rtl="0" eaLnBrk="0" latinLnBrk="0" hangingPunct="0">
              <a:defRPr sz="2400" kern="1200">
                <a:solidFill>
                  <a:schemeClr val="tx1"/>
                </a:solidFill>
                <a:latin typeface="Times New Roman" pitchFamily="18" charset="0"/>
                <a:ea typeface="MS PGothic" pitchFamily="34" charset="-128"/>
                <a:cs typeface="+mn-cs"/>
              </a:defRPr>
            </a:lvl4pPr>
            <a:lvl5pPr marL="2057400" indent="-228600" algn="l" defTabSz="914400" rtl="0" eaLnBrk="0" latinLnBrk="0" hangingPunct="0">
              <a:defRPr sz="2400" kern="1200">
                <a:solidFill>
                  <a:schemeClr val="tx1"/>
                </a:solidFill>
                <a:latin typeface="Times New Roman" pitchFamily="18" charset="0"/>
                <a:ea typeface="MS PGothic" pitchFamily="34" charset="-128"/>
                <a:cs typeface="+mn-cs"/>
              </a:defRPr>
            </a:lvl5pPr>
            <a:lvl6pPr marL="2514600" indent="-228600" algn="l" defTabSz="457200" rtl="0" eaLnBrk="0" fontAlgn="base" latinLnBrk="0" hangingPunct="0">
              <a:spcBef>
                <a:spcPct val="0"/>
              </a:spcBef>
              <a:spcAft>
                <a:spcPct val="0"/>
              </a:spcAft>
              <a:defRPr sz="2400" kern="1200">
                <a:solidFill>
                  <a:schemeClr val="tx1"/>
                </a:solidFill>
                <a:latin typeface="Times New Roman" pitchFamily="18" charset="0"/>
                <a:ea typeface="MS PGothic" pitchFamily="34" charset="-128"/>
                <a:cs typeface="+mn-cs"/>
              </a:defRPr>
            </a:lvl6pPr>
            <a:lvl7pPr marL="2971800" indent="-228600" algn="l" defTabSz="457200" rtl="0" eaLnBrk="0" fontAlgn="base" latinLnBrk="0" hangingPunct="0">
              <a:spcBef>
                <a:spcPct val="0"/>
              </a:spcBef>
              <a:spcAft>
                <a:spcPct val="0"/>
              </a:spcAft>
              <a:defRPr sz="2400" kern="1200">
                <a:solidFill>
                  <a:schemeClr val="tx1"/>
                </a:solidFill>
                <a:latin typeface="Times New Roman" pitchFamily="18" charset="0"/>
                <a:ea typeface="MS PGothic" pitchFamily="34" charset="-128"/>
                <a:cs typeface="+mn-cs"/>
              </a:defRPr>
            </a:lvl7pPr>
            <a:lvl8pPr marL="3429000" indent="-228600" algn="l" defTabSz="457200" rtl="0" eaLnBrk="0" fontAlgn="base" latinLnBrk="0" hangingPunct="0">
              <a:spcBef>
                <a:spcPct val="0"/>
              </a:spcBef>
              <a:spcAft>
                <a:spcPct val="0"/>
              </a:spcAft>
              <a:defRPr sz="2400" kern="1200">
                <a:solidFill>
                  <a:schemeClr val="tx1"/>
                </a:solidFill>
                <a:latin typeface="Times New Roman" pitchFamily="18" charset="0"/>
                <a:ea typeface="MS PGothic" pitchFamily="34" charset="-128"/>
                <a:cs typeface="+mn-cs"/>
              </a:defRPr>
            </a:lvl8pPr>
            <a:lvl9pPr marL="3886200" indent="-228600" algn="l" defTabSz="457200" rtl="0" eaLnBrk="0" fontAlgn="base" latinLnBrk="0" hangingPunct="0">
              <a:spcBef>
                <a:spcPct val="0"/>
              </a:spcBef>
              <a:spcAft>
                <a:spcPct val="0"/>
              </a:spcAft>
              <a:defRPr sz="2400" kern="1200">
                <a:solidFill>
                  <a:schemeClr val="tx1"/>
                </a:solidFill>
                <a:latin typeface="Times New Roman" pitchFamily="18" charset="0"/>
                <a:ea typeface="MS PGothic" pitchFamily="34" charset="-128"/>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CEE50E83-7651-431B-B795-4EA40B75C378}" type="slidenum">
              <a:rPr kumimoji="0" lang="en-US" altLang="ja-JP" sz="1400" b="1" i="0" u="none" strike="noStrike" kern="1200" cap="none" spc="0" normalizeH="0" baseline="0" noProof="0" smtClean="0">
                <a:ln>
                  <a:noFill/>
                </a:ln>
                <a:solidFill>
                  <a:schemeClr val="tx2"/>
                </a:solidFill>
                <a:effectLst/>
                <a:uLnTx/>
                <a:uFillTx/>
                <a:latin typeface="Calibri" pitchFamily="34" charset="0"/>
                <a:ea typeface="MS PGothic" pitchFamily="34"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altLang="ja-JP" sz="1400" b="1" i="0" u="none" strike="noStrike" kern="1200" cap="none" spc="0" normalizeH="0" baseline="0" noProof="0" dirty="0">
              <a:ln>
                <a:noFill/>
              </a:ln>
              <a:solidFill>
                <a:schemeClr val="tx2"/>
              </a:solidFill>
              <a:effectLst/>
              <a:uLnTx/>
              <a:uFillTx/>
              <a:latin typeface="Calibri" pitchFamily="34" charset="0"/>
              <a:ea typeface="MS PGothic" pitchFamily="34" charset="-128"/>
              <a:cs typeface="+mn-cs"/>
            </a:endParaRPr>
          </a:p>
        </p:txBody>
      </p:sp>
      <p:sp>
        <p:nvSpPr>
          <p:cNvPr id="16" name="AutoShape 8" descr="iseek logo">
            <a:extLst>
              <a:ext uri="{FF2B5EF4-FFF2-40B4-BE49-F238E27FC236}">
                <a16:creationId xmlns:a16="http://schemas.microsoft.com/office/drawing/2014/main" id="{95B85480-4E09-4AE8-BA94-0AF929319341}"/>
              </a:ext>
            </a:extLst>
          </p:cNvPr>
          <p:cNvSpPr>
            <a:spLocks noChangeAspect="1" noChangeArrowheads="1"/>
          </p:cNvSpPr>
          <p:nvPr/>
        </p:nvSpPr>
        <p:spPr bwMode="auto">
          <a:xfrm>
            <a:off x="4267200" y="3502364"/>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29" name="Rectangle 2">
            <a:extLst>
              <a:ext uri="{FF2B5EF4-FFF2-40B4-BE49-F238E27FC236}">
                <a16:creationId xmlns:a16="http://schemas.microsoft.com/office/drawing/2014/main" id="{D19CB7D7-70C1-4078-AEE9-7717AD32031C}"/>
              </a:ext>
            </a:extLst>
          </p:cNvPr>
          <p:cNvSpPr txBox="1">
            <a:spLocks noChangeArrowheads="1"/>
          </p:cNvSpPr>
          <p:nvPr/>
        </p:nvSpPr>
        <p:spPr>
          <a:xfrm>
            <a:off x="457200" y="274638"/>
            <a:ext cx="8229600" cy="779247"/>
          </a:xfrm>
          <a:prstGeom prst="rect">
            <a:avLst/>
          </a:prstGeom>
          <a:solidFill>
            <a:schemeClr val="accent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tlCol="0">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r>
              <a:rPr lang="en-US" sz="4000" dirty="0">
                <a:solidFill>
                  <a:schemeClr val="bg1"/>
                </a:solidFill>
                <a:latin typeface="Century Gothic" charset="0"/>
                <a:ea typeface="MS PGothic" charset="0"/>
                <a:cs typeface="MS PGothic" charset="0"/>
              </a:rPr>
              <a:t>Meetings</a:t>
            </a:r>
            <a:endParaRPr lang="en-US" sz="4000" dirty="0">
              <a:solidFill>
                <a:schemeClr val="bg1"/>
              </a:solidFill>
              <a:ea typeface="MS PGothic" charset="0"/>
              <a:cs typeface="MS PGothic" charset="0"/>
            </a:endParaRPr>
          </a:p>
        </p:txBody>
      </p:sp>
      <p:sp>
        <p:nvSpPr>
          <p:cNvPr id="27" name="Content Placeholder 1">
            <a:extLst>
              <a:ext uri="{FF2B5EF4-FFF2-40B4-BE49-F238E27FC236}">
                <a16:creationId xmlns:a16="http://schemas.microsoft.com/office/drawing/2014/main" id="{B3D46ACB-1EE1-43E1-AB07-8FD3C03014DB}"/>
              </a:ext>
            </a:extLst>
          </p:cNvPr>
          <p:cNvSpPr txBox="1">
            <a:spLocks/>
          </p:cNvSpPr>
          <p:nvPr/>
        </p:nvSpPr>
        <p:spPr>
          <a:xfrm>
            <a:off x="737461" y="1279059"/>
            <a:ext cx="7669078" cy="4691435"/>
          </a:xfrm>
          <a:prstGeom prst="rect">
            <a:avLst/>
          </a:prstGeom>
        </p:spPr>
        <p:style>
          <a:lnRef idx="0">
            <a:scrgbClr r="0" g="0" b="0"/>
          </a:lnRef>
          <a:fillRef idx="0">
            <a:scrgbClr r="0" g="0" b="0"/>
          </a:fillRef>
          <a:effectRef idx="0">
            <a:scrgbClr r="0" g="0" b="0"/>
          </a:effectRef>
          <a:fontRef idx="minor">
            <a:schemeClr val="accent6"/>
          </a:fontRef>
        </p:style>
        <p:txBody>
          <a:bodyPr vert="horz" lIns="91440" tIns="45720" rIns="91440" bIns="45720" rtlCol="0" anchor="t" anchorCtr="0">
            <a:noAutofit/>
          </a:bodyPr>
          <a:lstStyle>
            <a:lvl1pPr marL="342900" indent="-342900" algn="l" defTabSz="914400" rtl="0" eaLnBrk="1" latinLnBrk="0" hangingPunct="1">
              <a:spcBef>
                <a:spcPct val="20000"/>
              </a:spcBef>
              <a:buFont typeface="Arial" pitchFamily="34" charset="0"/>
              <a:buChar char="•"/>
              <a:defRPr sz="3200" kern="1200">
                <a:solidFill>
                  <a:schemeClr val="accent6"/>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accent6"/>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accent6"/>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accent6"/>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accent6"/>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accent6"/>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accent6"/>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accent6"/>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accent6"/>
                </a:solidFill>
                <a:latin typeface="+mn-lt"/>
                <a:ea typeface="+mn-ea"/>
                <a:cs typeface="+mn-cs"/>
              </a:defRPr>
            </a:lvl9pPr>
          </a:lstStyle>
          <a:p>
            <a:pPr>
              <a:spcBef>
                <a:spcPts val="1200"/>
              </a:spcBef>
              <a:spcAft>
                <a:spcPts val="1200"/>
              </a:spcAft>
            </a:pPr>
            <a:r>
              <a:rPr lang="en-US" sz="1800" spc="-100" dirty="0">
                <a:solidFill>
                  <a:srgbClr val="173B69"/>
                </a:solidFill>
                <a:latin typeface="Noto Sans"/>
              </a:rPr>
              <a:t>The Committee meets every day from 10.00 am to 1.00 pm (morning) and from 3.00 pm to 6.00 pm (afternoon), except on Wednesday, when there are no meetings in the afternoon, to allow Members to read documents (“preparatory reading”). </a:t>
            </a:r>
          </a:p>
          <a:p>
            <a:pPr>
              <a:spcBef>
                <a:spcPts val="1200"/>
              </a:spcBef>
              <a:spcAft>
                <a:spcPts val="1200"/>
              </a:spcAft>
            </a:pPr>
            <a:r>
              <a:rPr lang="en-US" sz="1800" dirty="0">
                <a:solidFill>
                  <a:srgbClr val="173B69"/>
                </a:solidFill>
                <a:latin typeface="Noto Sans"/>
              </a:rPr>
              <a:t>Meeting settings are:</a:t>
            </a:r>
          </a:p>
          <a:p>
            <a:pPr lvl="1">
              <a:spcBef>
                <a:spcPts val="1200"/>
              </a:spcBef>
              <a:spcAft>
                <a:spcPts val="1200"/>
              </a:spcAft>
              <a:buFont typeface="Wingdings" panose="05000000000000000000" pitchFamily="2" charset="2"/>
              <a:buChar char="q"/>
            </a:pPr>
            <a:r>
              <a:rPr lang="en-US" sz="1800" dirty="0">
                <a:solidFill>
                  <a:srgbClr val="173B69"/>
                </a:solidFill>
                <a:latin typeface="Noto Sans"/>
              </a:rPr>
              <a:t> Hybrid or "In-Person/Virtual”*</a:t>
            </a:r>
          </a:p>
          <a:p>
            <a:pPr lvl="1">
              <a:spcBef>
                <a:spcPts val="1200"/>
              </a:spcBef>
              <a:spcAft>
                <a:spcPts val="1200"/>
              </a:spcAft>
              <a:buFont typeface="Wingdings" panose="05000000000000000000" pitchFamily="2" charset="2"/>
              <a:buChar char="q"/>
            </a:pPr>
            <a:r>
              <a:rPr lang="en-US" sz="1800" dirty="0">
                <a:solidFill>
                  <a:srgbClr val="173B69"/>
                </a:solidFill>
                <a:latin typeface="Noto Sans"/>
              </a:rPr>
              <a:t>Virtual (via Webex)</a:t>
            </a:r>
          </a:p>
          <a:p>
            <a:pPr lvl="1">
              <a:spcBef>
                <a:spcPts val="1200"/>
              </a:spcBef>
              <a:spcAft>
                <a:spcPts val="1200"/>
              </a:spcAft>
              <a:buFont typeface="Wingdings" panose="05000000000000000000" pitchFamily="2" charset="2"/>
              <a:buChar char="q"/>
            </a:pPr>
            <a:r>
              <a:rPr lang="en-US" sz="1800" dirty="0">
                <a:solidFill>
                  <a:srgbClr val="173B69"/>
                </a:solidFill>
                <a:latin typeface="Noto Sans"/>
              </a:rPr>
              <a:t> Silent (via email)</a:t>
            </a:r>
          </a:p>
          <a:p>
            <a:pPr>
              <a:spcBef>
                <a:spcPts val="1200"/>
              </a:spcBef>
              <a:spcAft>
                <a:spcPts val="1200"/>
              </a:spcAft>
            </a:pPr>
            <a:r>
              <a:rPr lang="en-US" sz="1800" dirty="0">
                <a:solidFill>
                  <a:srgbClr val="173B69"/>
                </a:solidFill>
                <a:latin typeface="Noto Sans"/>
              </a:rPr>
              <a:t>In addition, the Committee holds administrative meetings to discuss housekeeping matters and receive informal briefings from the Secretariat of representatives of AFPS, as required.</a:t>
            </a:r>
          </a:p>
          <a:p>
            <a:pPr marL="457200" lvl="1" indent="0">
              <a:spcBef>
                <a:spcPts val="1200"/>
              </a:spcBef>
              <a:spcAft>
                <a:spcPts val="1200"/>
              </a:spcAft>
              <a:buNone/>
            </a:pPr>
            <a:r>
              <a:rPr lang="en-US" sz="1100" dirty="0">
                <a:solidFill>
                  <a:srgbClr val="173B69"/>
                </a:solidFill>
                <a:latin typeface="Noto Sans"/>
              </a:rPr>
              <a:t>* Only in-person meetings receive interpretation in the six official languages of interventions raised in the Conference room. </a:t>
            </a:r>
          </a:p>
          <a:p>
            <a:pPr marL="0" indent="0">
              <a:spcBef>
                <a:spcPts val="1200"/>
              </a:spcBef>
              <a:spcAft>
                <a:spcPts val="1200"/>
              </a:spcAft>
              <a:buFont typeface="Arial" pitchFamily="34" charset="0"/>
              <a:buNone/>
            </a:pPr>
            <a:endParaRPr lang="en-US" sz="2400" dirty="0">
              <a:solidFill>
                <a:srgbClr val="173B69"/>
              </a:solidFill>
              <a:latin typeface="Noto Sans"/>
            </a:endParaRPr>
          </a:p>
          <a:p>
            <a:pPr>
              <a:spcBef>
                <a:spcPts val="1200"/>
              </a:spcBef>
              <a:spcAft>
                <a:spcPts val="1200"/>
              </a:spcAft>
            </a:pPr>
            <a:endParaRPr lang="en-US" sz="2400" dirty="0">
              <a:solidFill>
                <a:srgbClr val="173B69"/>
              </a:solidFill>
              <a:latin typeface="Noto Sans"/>
            </a:endParaRPr>
          </a:p>
          <a:p>
            <a:pPr>
              <a:spcBef>
                <a:spcPts val="1200"/>
              </a:spcBef>
              <a:spcAft>
                <a:spcPts val="1200"/>
              </a:spcAft>
            </a:pPr>
            <a:endParaRPr lang="en-US" sz="2400" dirty="0">
              <a:solidFill>
                <a:srgbClr val="173B69"/>
              </a:solidFill>
              <a:latin typeface="Noto Sans"/>
            </a:endParaRPr>
          </a:p>
          <a:p>
            <a:pPr marL="0" indent="0">
              <a:spcBef>
                <a:spcPts val="1200"/>
              </a:spcBef>
              <a:spcAft>
                <a:spcPts val="1200"/>
              </a:spcAft>
              <a:buNone/>
            </a:pPr>
            <a:endParaRPr lang="en-US" sz="2400" dirty="0">
              <a:solidFill>
                <a:srgbClr val="173B69"/>
              </a:solidFill>
              <a:latin typeface="Noto Sans"/>
            </a:endParaRPr>
          </a:p>
          <a:p>
            <a:pPr>
              <a:spcBef>
                <a:spcPts val="1200"/>
              </a:spcBef>
              <a:spcAft>
                <a:spcPts val="1200"/>
              </a:spcAft>
            </a:pPr>
            <a:endParaRPr lang="en-US" sz="2400" dirty="0">
              <a:solidFill>
                <a:srgbClr val="173B69"/>
              </a:solidFill>
              <a:latin typeface="Noto Sans"/>
            </a:endParaRPr>
          </a:p>
          <a:p>
            <a:pPr marL="0" indent="0">
              <a:buFont typeface="Arial" pitchFamily="34" charset="0"/>
              <a:buNone/>
            </a:pPr>
            <a:endParaRPr lang="en-US" sz="2400" dirty="0">
              <a:solidFill>
                <a:srgbClr val="173B69"/>
              </a:solidFill>
              <a:latin typeface="Noto Sans"/>
            </a:endParaRPr>
          </a:p>
        </p:txBody>
      </p:sp>
    </p:spTree>
    <p:extLst>
      <p:ext uri="{BB962C8B-B14F-4D97-AF65-F5344CB8AC3E}">
        <p14:creationId xmlns:p14="http://schemas.microsoft.com/office/powerpoint/2010/main" val="97370003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Content Placeholder 1">
            <a:extLst>
              <a:ext uri="{FF2B5EF4-FFF2-40B4-BE49-F238E27FC236}">
                <a16:creationId xmlns:a16="http://schemas.microsoft.com/office/drawing/2014/main" id="{EB9AAD68-FDFB-400E-B33E-5A6B1BBADB0F}"/>
              </a:ext>
            </a:extLst>
          </p:cNvPr>
          <p:cNvSpPr txBox="1">
            <a:spLocks/>
          </p:cNvSpPr>
          <p:nvPr/>
        </p:nvSpPr>
        <p:spPr>
          <a:xfrm>
            <a:off x="457200" y="1170110"/>
            <a:ext cx="7669078" cy="3696357"/>
          </a:xfrm>
          <a:prstGeom prst="rect">
            <a:avLst/>
          </a:prstGeom>
        </p:spPr>
        <p:style>
          <a:lnRef idx="0">
            <a:scrgbClr r="0" g="0" b="0"/>
          </a:lnRef>
          <a:fillRef idx="0">
            <a:scrgbClr r="0" g="0" b="0"/>
          </a:fillRef>
          <a:effectRef idx="0">
            <a:scrgbClr r="0" g="0" b="0"/>
          </a:effectRef>
          <a:fontRef idx="minor">
            <a:schemeClr val="accent6"/>
          </a:fontRef>
        </p:style>
        <p:txBody>
          <a:bodyPr vert="horz" lIns="91440" tIns="45720" rIns="91440" bIns="45720" rtlCol="0" anchor="t" anchorCtr="0">
            <a:noAutofit/>
          </a:bodyPr>
          <a:lstStyle>
            <a:lvl1pPr marL="342900" indent="-342900" algn="l" defTabSz="914400" rtl="0" eaLnBrk="1" latinLnBrk="0" hangingPunct="1">
              <a:spcBef>
                <a:spcPct val="20000"/>
              </a:spcBef>
              <a:buFont typeface="Arial" pitchFamily="34" charset="0"/>
              <a:buChar char="•"/>
              <a:defRPr sz="3200" kern="1200">
                <a:solidFill>
                  <a:schemeClr val="accent6"/>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accent6"/>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accent6"/>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accent6"/>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accent6"/>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accent6"/>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accent6"/>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accent6"/>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accent6"/>
                </a:solidFill>
                <a:latin typeface="+mn-lt"/>
                <a:ea typeface="+mn-ea"/>
                <a:cs typeface="+mn-cs"/>
              </a:defRPr>
            </a:lvl9pPr>
          </a:lstStyle>
          <a:p>
            <a:pPr>
              <a:spcBef>
                <a:spcPts val="1200"/>
              </a:spcBef>
              <a:spcAft>
                <a:spcPts val="1200"/>
              </a:spcAft>
            </a:pPr>
            <a:r>
              <a:rPr lang="en-US" sz="2400" dirty="0">
                <a:solidFill>
                  <a:srgbClr val="173B69"/>
                </a:solidFill>
                <a:latin typeface="Noto Sans"/>
              </a:rPr>
              <a:t>Types of meetings</a:t>
            </a:r>
          </a:p>
          <a:p>
            <a:pPr marL="0" indent="0">
              <a:spcBef>
                <a:spcPts val="1200"/>
              </a:spcBef>
              <a:spcAft>
                <a:spcPts val="1200"/>
              </a:spcAft>
              <a:buFont typeface="Arial" pitchFamily="34" charset="0"/>
              <a:buNone/>
            </a:pPr>
            <a:endParaRPr lang="en-US" sz="2400" dirty="0">
              <a:solidFill>
                <a:srgbClr val="173B69"/>
              </a:solidFill>
              <a:latin typeface="Noto Sans"/>
            </a:endParaRPr>
          </a:p>
          <a:p>
            <a:pPr>
              <a:spcBef>
                <a:spcPts val="1200"/>
              </a:spcBef>
              <a:spcAft>
                <a:spcPts val="1200"/>
              </a:spcAft>
            </a:pPr>
            <a:endParaRPr lang="en-US" sz="2400" dirty="0">
              <a:solidFill>
                <a:srgbClr val="173B69"/>
              </a:solidFill>
              <a:latin typeface="Noto Sans"/>
            </a:endParaRPr>
          </a:p>
          <a:p>
            <a:pPr>
              <a:spcBef>
                <a:spcPts val="1200"/>
              </a:spcBef>
              <a:spcAft>
                <a:spcPts val="1200"/>
              </a:spcAft>
            </a:pPr>
            <a:endParaRPr lang="en-US" sz="2400" dirty="0">
              <a:solidFill>
                <a:srgbClr val="173B69"/>
              </a:solidFill>
              <a:latin typeface="Noto Sans"/>
            </a:endParaRPr>
          </a:p>
          <a:p>
            <a:pPr>
              <a:spcBef>
                <a:spcPts val="1200"/>
              </a:spcBef>
              <a:spcAft>
                <a:spcPts val="1200"/>
              </a:spcAft>
            </a:pPr>
            <a:endParaRPr lang="en-US" sz="2400" dirty="0">
              <a:solidFill>
                <a:srgbClr val="173B69"/>
              </a:solidFill>
              <a:latin typeface="Noto Sans"/>
            </a:endParaRPr>
          </a:p>
          <a:p>
            <a:pPr>
              <a:spcBef>
                <a:spcPts val="1200"/>
              </a:spcBef>
              <a:spcAft>
                <a:spcPts val="1200"/>
              </a:spcAft>
            </a:pPr>
            <a:endParaRPr lang="en-US" sz="2400" dirty="0">
              <a:solidFill>
                <a:srgbClr val="173B69"/>
              </a:solidFill>
              <a:latin typeface="Noto Sans"/>
            </a:endParaRPr>
          </a:p>
          <a:p>
            <a:pPr marL="0" indent="0">
              <a:buFont typeface="Arial" pitchFamily="34" charset="0"/>
              <a:buNone/>
            </a:pPr>
            <a:endParaRPr lang="en-US" sz="2400" dirty="0">
              <a:solidFill>
                <a:srgbClr val="173B69"/>
              </a:solidFill>
              <a:latin typeface="Noto Sans"/>
            </a:endParaRPr>
          </a:p>
        </p:txBody>
      </p:sp>
      <p:sp>
        <p:nvSpPr>
          <p:cNvPr id="5" name="Slide Number Placeholder 3"/>
          <p:cNvSpPr txBox="1">
            <a:spLocks/>
          </p:cNvSpPr>
          <p:nvPr/>
        </p:nvSpPr>
        <p:spPr bwMode="auto">
          <a:xfrm>
            <a:off x="6553200" y="6356350"/>
            <a:ext cx="2133600" cy="365125"/>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marL="0" algn="l" defTabSz="914400" rtl="0" eaLnBrk="0" latinLnBrk="0" hangingPunct="0">
              <a:defRPr sz="2400" kern="1200">
                <a:solidFill>
                  <a:schemeClr val="tx1"/>
                </a:solidFill>
                <a:latin typeface="Times New Roman" pitchFamily="18" charset="0"/>
                <a:ea typeface="MS PGothic" pitchFamily="34" charset="-128"/>
                <a:cs typeface="+mn-cs"/>
              </a:defRPr>
            </a:lvl1pPr>
            <a:lvl2pPr marL="742950" indent="-285750" algn="l" defTabSz="914400" rtl="0" eaLnBrk="0" latinLnBrk="0" hangingPunct="0">
              <a:defRPr sz="2400" kern="1200">
                <a:solidFill>
                  <a:schemeClr val="tx1"/>
                </a:solidFill>
                <a:latin typeface="Times New Roman" pitchFamily="18" charset="0"/>
                <a:ea typeface="MS PGothic" pitchFamily="34" charset="-128"/>
                <a:cs typeface="+mn-cs"/>
              </a:defRPr>
            </a:lvl2pPr>
            <a:lvl3pPr marL="1143000" indent="-228600" algn="l" defTabSz="914400" rtl="0" eaLnBrk="0" latinLnBrk="0" hangingPunct="0">
              <a:defRPr sz="2400" kern="1200">
                <a:solidFill>
                  <a:schemeClr val="tx1"/>
                </a:solidFill>
                <a:latin typeface="Times New Roman" pitchFamily="18" charset="0"/>
                <a:ea typeface="MS PGothic" pitchFamily="34" charset="-128"/>
                <a:cs typeface="+mn-cs"/>
              </a:defRPr>
            </a:lvl3pPr>
            <a:lvl4pPr marL="1600200" indent="-228600" algn="l" defTabSz="914400" rtl="0" eaLnBrk="0" latinLnBrk="0" hangingPunct="0">
              <a:defRPr sz="2400" kern="1200">
                <a:solidFill>
                  <a:schemeClr val="tx1"/>
                </a:solidFill>
                <a:latin typeface="Times New Roman" pitchFamily="18" charset="0"/>
                <a:ea typeface="MS PGothic" pitchFamily="34" charset="-128"/>
                <a:cs typeface="+mn-cs"/>
              </a:defRPr>
            </a:lvl4pPr>
            <a:lvl5pPr marL="2057400" indent="-228600" algn="l" defTabSz="914400" rtl="0" eaLnBrk="0" latinLnBrk="0" hangingPunct="0">
              <a:defRPr sz="2400" kern="1200">
                <a:solidFill>
                  <a:schemeClr val="tx1"/>
                </a:solidFill>
                <a:latin typeface="Times New Roman" pitchFamily="18" charset="0"/>
                <a:ea typeface="MS PGothic" pitchFamily="34" charset="-128"/>
                <a:cs typeface="+mn-cs"/>
              </a:defRPr>
            </a:lvl5pPr>
            <a:lvl6pPr marL="2514600" indent="-228600" algn="l" defTabSz="457200" rtl="0" eaLnBrk="0" fontAlgn="base" latinLnBrk="0" hangingPunct="0">
              <a:spcBef>
                <a:spcPct val="0"/>
              </a:spcBef>
              <a:spcAft>
                <a:spcPct val="0"/>
              </a:spcAft>
              <a:defRPr sz="2400" kern="1200">
                <a:solidFill>
                  <a:schemeClr val="tx1"/>
                </a:solidFill>
                <a:latin typeface="Times New Roman" pitchFamily="18" charset="0"/>
                <a:ea typeface="MS PGothic" pitchFamily="34" charset="-128"/>
                <a:cs typeface="+mn-cs"/>
              </a:defRPr>
            </a:lvl6pPr>
            <a:lvl7pPr marL="2971800" indent="-228600" algn="l" defTabSz="457200" rtl="0" eaLnBrk="0" fontAlgn="base" latinLnBrk="0" hangingPunct="0">
              <a:spcBef>
                <a:spcPct val="0"/>
              </a:spcBef>
              <a:spcAft>
                <a:spcPct val="0"/>
              </a:spcAft>
              <a:defRPr sz="2400" kern="1200">
                <a:solidFill>
                  <a:schemeClr val="tx1"/>
                </a:solidFill>
                <a:latin typeface="Times New Roman" pitchFamily="18" charset="0"/>
                <a:ea typeface="MS PGothic" pitchFamily="34" charset="-128"/>
                <a:cs typeface="+mn-cs"/>
              </a:defRPr>
            </a:lvl7pPr>
            <a:lvl8pPr marL="3429000" indent="-228600" algn="l" defTabSz="457200" rtl="0" eaLnBrk="0" fontAlgn="base" latinLnBrk="0" hangingPunct="0">
              <a:spcBef>
                <a:spcPct val="0"/>
              </a:spcBef>
              <a:spcAft>
                <a:spcPct val="0"/>
              </a:spcAft>
              <a:defRPr sz="2400" kern="1200">
                <a:solidFill>
                  <a:schemeClr val="tx1"/>
                </a:solidFill>
                <a:latin typeface="Times New Roman" pitchFamily="18" charset="0"/>
                <a:ea typeface="MS PGothic" pitchFamily="34" charset="-128"/>
                <a:cs typeface="+mn-cs"/>
              </a:defRPr>
            </a:lvl8pPr>
            <a:lvl9pPr marL="3886200" indent="-228600" algn="l" defTabSz="457200" rtl="0" eaLnBrk="0" fontAlgn="base" latinLnBrk="0" hangingPunct="0">
              <a:spcBef>
                <a:spcPct val="0"/>
              </a:spcBef>
              <a:spcAft>
                <a:spcPct val="0"/>
              </a:spcAft>
              <a:defRPr sz="2400" kern="1200">
                <a:solidFill>
                  <a:schemeClr val="tx1"/>
                </a:solidFill>
                <a:latin typeface="Times New Roman" pitchFamily="18" charset="0"/>
                <a:ea typeface="MS PGothic" pitchFamily="34" charset="-128"/>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CEE50E83-7651-431B-B795-4EA40B75C378}" type="slidenum">
              <a:rPr kumimoji="0" lang="en-US" altLang="ja-JP" sz="1400" b="1" i="0" u="none" strike="noStrike" kern="1200" cap="none" spc="0" normalizeH="0" baseline="0" noProof="0" smtClean="0">
                <a:ln>
                  <a:noFill/>
                </a:ln>
                <a:solidFill>
                  <a:schemeClr val="tx2"/>
                </a:solidFill>
                <a:effectLst/>
                <a:uLnTx/>
                <a:uFillTx/>
                <a:latin typeface="Calibri" pitchFamily="34" charset="0"/>
                <a:ea typeface="MS PGothic" pitchFamily="34"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US" altLang="ja-JP" sz="1400" b="1" i="0" u="none" strike="noStrike" kern="1200" cap="none" spc="0" normalizeH="0" baseline="0" noProof="0" dirty="0">
              <a:ln>
                <a:noFill/>
              </a:ln>
              <a:solidFill>
                <a:schemeClr val="tx2"/>
              </a:solidFill>
              <a:effectLst/>
              <a:uLnTx/>
              <a:uFillTx/>
              <a:latin typeface="Calibri" pitchFamily="34" charset="0"/>
              <a:ea typeface="MS PGothic" pitchFamily="34" charset="-128"/>
              <a:cs typeface="+mn-cs"/>
            </a:endParaRPr>
          </a:p>
        </p:txBody>
      </p:sp>
      <p:sp>
        <p:nvSpPr>
          <p:cNvPr id="16" name="AutoShape 8" descr="iseek logo">
            <a:extLst>
              <a:ext uri="{FF2B5EF4-FFF2-40B4-BE49-F238E27FC236}">
                <a16:creationId xmlns:a16="http://schemas.microsoft.com/office/drawing/2014/main" id="{95B85480-4E09-4AE8-BA94-0AF929319341}"/>
              </a:ext>
            </a:extLst>
          </p:cNvPr>
          <p:cNvSpPr>
            <a:spLocks noChangeAspect="1" noChangeArrowheads="1"/>
          </p:cNvSpPr>
          <p:nvPr/>
        </p:nvSpPr>
        <p:spPr bwMode="auto">
          <a:xfrm>
            <a:off x="4267200" y="3502364"/>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grpSp>
        <p:nvGrpSpPr>
          <p:cNvPr id="32" name="Group 31">
            <a:extLst>
              <a:ext uri="{FF2B5EF4-FFF2-40B4-BE49-F238E27FC236}">
                <a16:creationId xmlns:a16="http://schemas.microsoft.com/office/drawing/2014/main" id="{ABCA12BF-90A4-48E0-A010-88064DDBF398}"/>
              </a:ext>
            </a:extLst>
          </p:cNvPr>
          <p:cNvGrpSpPr/>
          <p:nvPr/>
        </p:nvGrpSpPr>
        <p:grpSpPr>
          <a:xfrm>
            <a:off x="575987" y="2470579"/>
            <a:ext cx="7382426" cy="1775439"/>
            <a:chOff x="457200" y="1602918"/>
            <a:chExt cx="7382426" cy="1775439"/>
          </a:xfrm>
        </p:grpSpPr>
        <p:grpSp>
          <p:nvGrpSpPr>
            <p:cNvPr id="31" name="Group 30">
              <a:extLst>
                <a:ext uri="{FF2B5EF4-FFF2-40B4-BE49-F238E27FC236}">
                  <a16:creationId xmlns:a16="http://schemas.microsoft.com/office/drawing/2014/main" id="{E8F47ACD-0EFE-472F-BCA4-791C9E717193}"/>
                </a:ext>
              </a:extLst>
            </p:cNvPr>
            <p:cNvGrpSpPr/>
            <p:nvPr/>
          </p:nvGrpSpPr>
          <p:grpSpPr>
            <a:xfrm>
              <a:off x="457200" y="1603287"/>
              <a:ext cx="2593153" cy="858923"/>
              <a:chOff x="506278" y="1653930"/>
              <a:chExt cx="2593153" cy="858923"/>
            </a:xfrm>
          </p:grpSpPr>
          <p:sp>
            <p:nvSpPr>
              <p:cNvPr id="6" name="Rectangle: Rounded Corners 5">
                <a:extLst>
                  <a:ext uri="{FF2B5EF4-FFF2-40B4-BE49-F238E27FC236}">
                    <a16:creationId xmlns:a16="http://schemas.microsoft.com/office/drawing/2014/main" id="{606193DA-6DAA-4902-8EAB-9DBFF72A00AA}"/>
                  </a:ext>
                </a:extLst>
              </p:cNvPr>
              <p:cNvSpPr/>
              <p:nvPr/>
            </p:nvSpPr>
            <p:spPr>
              <a:xfrm>
                <a:off x="506278" y="1795677"/>
                <a:ext cx="2252420" cy="717176"/>
              </a:xfrm>
              <a:prstGeom prst="roundRect">
                <a:avLst/>
              </a:prstGeom>
              <a:noFill/>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rtlCol="0" anchor="ctr"/>
              <a:lstStyle/>
              <a:p>
                <a:pPr algn="ctr"/>
                <a:endParaRPr lang="en-US" dirty="0"/>
              </a:p>
            </p:txBody>
          </p:sp>
          <p:sp>
            <p:nvSpPr>
              <p:cNvPr id="8" name="Rectangle 7">
                <a:extLst>
                  <a:ext uri="{FF2B5EF4-FFF2-40B4-BE49-F238E27FC236}">
                    <a16:creationId xmlns:a16="http://schemas.microsoft.com/office/drawing/2014/main" id="{0408D352-C7C4-4B79-8A17-C8FEC69B646F}"/>
                  </a:ext>
                </a:extLst>
              </p:cNvPr>
              <p:cNvSpPr/>
              <p:nvPr/>
            </p:nvSpPr>
            <p:spPr>
              <a:xfrm>
                <a:off x="731004" y="1653930"/>
                <a:ext cx="1803733" cy="846385"/>
              </a:xfrm>
              <a:prstGeom prst="rect">
                <a:avLst/>
              </a:prstGeom>
              <a:solidFill>
                <a:schemeClr val="bg1"/>
              </a:solidFill>
              <a:ln>
                <a:solidFill>
                  <a:schemeClr val="bg1">
                    <a:lumMod val="85000"/>
                  </a:schemeClr>
                </a:solidFill>
              </a:ln>
            </p:spPr>
            <p:txBody>
              <a:bodyPr wrap="square" lIns="91440" tIns="45720" rIns="91440" bIns="45720">
                <a:spAutoFit/>
              </a:bodyPr>
              <a:lstStyle/>
              <a:p>
                <a:pPr algn="ctr"/>
                <a:r>
                  <a:rPr lang="en-US" sz="2200" b="1" cap="none" spc="0" dirty="0">
                    <a:ln w="0"/>
                    <a:solidFill>
                      <a:schemeClr val="tx2"/>
                    </a:solidFill>
                    <a:effectLst>
                      <a:outerShdw blurRad="38100" dist="19050" dir="2700000" algn="tl" rotWithShape="0">
                        <a:schemeClr val="dk1">
                          <a:alpha val="40000"/>
                        </a:schemeClr>
                      </a:outerShdw>
                    </a:effectLst>
                  </a:rPr>
                  <a:t>Hearing </a:t>
                </a:r>
              </a:p>
              <a:p>
                <a:pPr algn="ctr"/>
                <a:r>
                  <a:rPr lang="en-US" sz="2200" dirty="0">
                    <a:ln w="0"/>
                    <a:solidFill>
                      <a:schemeClr val="tx2"/>
                    </a:solidFill>
                    <a:effectLst>
                      <a:outerShdw blurRad="38100" dist="19050" dir="2700000" algn="tl" rotWithShape="0">
                        <a:schemeClr val="dk1">
                          <a:alpha val="40000"/>
                        </a:schemeClr>
                      </a:outerShdw>
                    </a:effectLst>
                  </a:rPr>
                  <a:t>(Q&amp;A)</a:t>
                </a:r>
                <a:endParaRPr lang="en-US" sz="2200" b="0" cap="none" spc="0" dirty="0">
                  <a:ln w="0"/>
                  <a:solidFill>
                    <a:schemeClr val="tx2"/>
                  </a:solidFill>
                  <a:effectLst>
                    <a:outerShdw blurRad="38100" dist="19050" dir="2700000" algn="tl" rotWithShape="0">
                      <a:schemeClr val="dk1">
                        <a:alpha val="40000"/>
                      </a:schemeClr>
                    </a:outerShdw>
                  </a:effectLst>
                </a:endParaRPr>
              </a:p>
            </p:txBody>
          </p:sp>
          <p:cxnSp>
            <p:nvCxnSpPr>
              <p:cNvPr id="4" name="Straight Arrow Connector 3">
                <a:extLst>
                  <a:ext uri="{FF2B5EF4-FFF2-40B4-BE49-F238E27FC236}">
                    <a16:creationId xmlns:a16="http://schemas.microsoft.com/office/drawing/2014/main" id="{773805BB-992C-4307-BC58-E5ECB3B757F7}"/>
                  </a:ext>
                </a:extLst>
              </p:cNvPr>
              <p:cNvCxnSpPr>
                <a:cxnSpLocks/>
              </p:cNvCxnSpPr>
              <p:nvPr/>
            </p:nvCxnSpPr>
            <p:spPr>
              <a:xfrm>
                <a:off x="2758698" y="2125451"/>
                <a:ext cx="340733" cy="0"/>
              </a:xfrm>
              <a:prstGeom prst="straightConnector1">
                <a:avLst/>
              </a:prstGeom>
              <a:ln w="28575">
                <a:solidFill>
                  <a:schemeClr val="tx2"/>
                </a:solidFill>
                <a:tailEnd type="triangle"/>
              </a:ln>
            </p:spPr>
            <p:style>
              <a:lnRef idx="1">
                <a:schemeClr val="accent1"/>
              </a:lnRef>
              <a:fillRef idx="0">
                <a:schemeClr val="accent1"/>
              </a:fillRef>
              <a:effectRef idx="0">
                <a:schemeClr val="accent1"/>
              </a:effectRef>
              <a:fontRef idx="minor">
                <a:schemeClr val="tx1"/>
              </a:fontRef>
            </p:style>
          </p:cxnSp>
        </p:grpSp>
        <p:grpSp>
          <p:nvGrpSpPr>
            <p:cNvPr id="30" name="Group 29">
              <a:extLst>
                <a:ext uri="{FF2B5EF4-FFF2-40B4-BE49-F238E27FC236}">
                  <a16:creationId xmlns:a16="http://schemas.microsoft.com/office/drawing/2014/main" id="{CDD98760-AB0B-4C0F-9943-8AED1962C561}"/>
                </a:ext>
              </a:extLst>
            </p:cNvPr>
            <p:cNvGrpSpPr/>
            <p:nvPr/>
          </p:nvGrpSpPr>
          <p:grpSpPr>
            <a:xfrm>
              <a:off x="3050353" y="1602918"/>
              <a:ext cx="4789273" cy="1775439"/>
              <a:chOff x="3074892" y="1653561"/>
              <a:chExt cx="4789273" cy="1775439"/>
            </a:xfrm>
          </p:grpSpPr>
          <p:grpSp>
            <p:nvGrpSpPr>
              <p:cNvPr id="23" name="Group 22">
                <a:extLst>
                  <a:ext uri="{FF2B5EF4-FFF2-40B4-BE49-F238E27FC236}">
                    <a16:creationId xmlns:a16="http://schemas.microsoft.com/office/drawing/2014/main" id="{A3A8BC84-3FEF-4A0D-B34B-F9B22169917D}"/>
                  </a:ext>
                </a:extLst>
              </p:cNvPr>
              <p:cNvGrpSpPr/>
              <p:nvPr/>
            </p:nvGrpSpPr>
            <p:grpSpPr>
              <a:xfrm>
                <a:off x="3074892" y="1653561"/>
                <a:ext cx="2536853" cy="1775439"/>
                <a:chOff x="3074892" y="1653561"/>
                <a:chExt cx="2536853" cy="1775439"/>
              </a:xfrm>
            </p:grpSpPr>
            <p:grpSp>
              <p:nvGrpSpPr>
                <p:cNvPr id="22" name="Group 21">
                  <a:extLst>
                    <a:ext uri="{FF2B5EF4-FFF2-40B4-BE49-F238E27FC236}">
                      <a16:creationId xmlns:a16="http://schemas.microsoft.com/office/drawing/2014/main" id="{0B85C0DD-2C9B-46D7-B562-E02B5B04C765}"/>
                    </a:ext>
                  </a:extLst>
                </p:cNvPr>
                <p:cNvGrpSpPr/>
                <p:nvPr/>
              </p:nvGrpSpPr>
              <p:grpSpPr>
                <a:xfrm>
                  <a:off x="3074892" y="1653561"/>
                  <a:ext cx="2252420" cy="866439"/>
                  <a:chOff x="3074892" y="1653561"/>
                  <a:chExt cx="2252420" cy="866439"/>
                </a:xfrm>
              </p:grpSpPr>
              <p:sp>
                <p:nvSpPr>
                  <p:cNvPr id="10" name="Rectangle: Rounded Corners 9">
                    <a:extLst>
                      <a:ext uri="{FF2B5EF4-FFF2-40B4-BE49-F238E27FC236}">
                        <a16:creationId xmlns:a16="http://schemas.microsoft.com/office/drawing/2014/main" id="{AC3B02E2-EF11-4160-B217-4519EE8341ED}"/>
                      </a:ext>
                    </a:extLst>
                  </p:cNvPr>
                  <p:cNvSpPr/>
                  <p:nvPr/>
                </p:nvSpPr>
                <p:spPr>
                  <a:xfrm>
                    <a:off x="3074892" y="1802824"/>
                    <a:ext cx="2252420" cy="717176"/>
                  </a:xfrm>
                  <a:prstGeom prst="roundRect">
                    <a:avLst/>
                  </a:prstGeom>
                  <a:noFill/>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rtlCol="0" anchor="ctr"/>
                  <a:lstStyle/>
                  <a:p>
                    <a:pPr algn="ctr"/>
                    <a:endParaRPr lang="en-US" dirty="0"/>
                  </a:p>
                </p:txBody>
              </p:sp>
              <p:sp>
                <p:nvSpPr>
                  <p:cNvPr id="9" name="Rectangle 8">
                    <a:extLst>
                      <a:ext uri="{FF2B5EF4-FFF2-40B4-BE49-F238E27FC236}">
                        <a16:creationId xmlns:a16="http://schemas.microsoft.com/office/drawing/2014/main" id="{ED6D581B-B21F-4502-B42D-DC43708DD1FD}"/>
                      </a:ext>
                    </a:extLst>
                  </p:cNvPr>
                  <p:cNvSpPr/>
                  <p:nvPr/>
                </p:nvSpPr>
                <p:spPr>
                  <a:xfrm>
                    <a:off x="3283355" y="1653561"/>
                    <a:ext cx="1803733" cy="861774"/>
                  </a:xfrm>
                  <a:prstGeom prst="rect">
                    <a:avLst/>
                  </a:prstGeom>
                  <a:solidFill>
                    <a:schemeClr val="tx2">
                      <a:lumMod val="60000"/>
                      <a:lumOff val="40000"/>
                    </a:schemeClr>
                  </a:solidFill>
                </p:spPr>
                <p:txBody>
                  <a:bodyPr wrap="square" lIns="91440" tIns="45720" rIns="91440" bIns="45720">
                    <a:spAutoFit/>
                  </a:bodyPr>
                  <a:lstStyle/>
                  <a:p>
                    <a:pPr algn="ctr"/>
                    <a:r>
                      <a:rPr lang="en-US" sz="2200" b="1" cap="none" spc="0" dirty="0">
                        <a:ln w="0"/>
                        <a:solidFill>
                          <a:schemeClr val="tx2"/>
                        </a:solidFill>
                        <a:effectLst>
                          <a:outerShdw blurRad="38100" dist="19050" dir="2700000" algn="tl" rotWithShape="0">
                            <a:schemeClr val="dk1">
                              <a:alpha val="40000"/>
                            </a:schemeClr>
                          </a:outerShdw>
                        </a:effectLst>
                      </a:rPr>
                      <a:t>Executive</a:t>
                    </a:r>
                  </a:p>
                  <a:p>
                    <a:pPr algn="ctr"/>
                    <a:r>
                      <a:rPr lang="en-US" sz="1400" dirty="0">
                        <a:ln w="0"/>
                        <a:solidFill>
                          <a:schemeClr val="tx2"/>
                        </a:solidFill>
                        <a:effectLst>
                          <a:outerShdw blurRad="38100" dist="19050" dir="2700000" algn="tl" rotWithShape="0">
                            <a:schemeClr val="dk1">
                              <a:alpha val="40000"/>
                            </a:schemeClr>
                          </a:outerShdw>
                        </a:effectLst>
                      </a:rPr>
                      <a:t>(deliberations and summary)</a:t>
                    </a:r>
                    <a:endParaRPr lang="en-US" sz="1400" b="0" cap="none" spc="0" dirty="0">
                      <a:ln w="0"/>
                      <a:solidFill>
                        <a:schemeClr val="tx2"/>
                      </a:solidFill>
                      <a:effectLst>
                        <a:outerShdw blurRad="38100" dist="19050" dir="2700000" algn="tl" rotWithShape="0">
                          <a:schemeClr val="dk1">
                            <a:alpha val="40000"/>
                          </a:schemeClr>
                        </a:outerShdw>
                      </a:effectLst>
                    </a:endParaRPr>
                  </a:p>
                </p:txBody>
              </p:sp>
            </p:grpSp>
            <p:grpSp>
              <p:nvGrpSpPr>
                <p:cNvPr id="21" name="Group 20">
                  <a:extLst>
                    <a:ext uri="{FF2B5EF4-FFF2-40B4-BE49-F238E27FC236}">
                      <a16:creationId xmlns:a16="http://schemas.microsoft.com/office/drawing/2014/main" id="{D5E24674-7492-4676-8F8C-3597A58A72FD}"/>
                    </a:ext>
                  </a:extLst>
                </p:cNvPr>
                <p:cNvGrpSpPr/>
                <p:nvPr/>
              </p:nvGrpSpPr>
              <p:grpSpPr>
                <a:xfrm>
                  <a:off x="4419600" y="2114918"/>
                  <a:ext cx="1192145" cy="1314082"/>
                  <a:chOff x="4419600" y="2114918"/>
                  <a:chExt cx="1192145" cy="1314082"/>
                </a:xfrm>
              </p:grpSpPr>
              <p:cxnSp>
                <p:nvCxnSpPr>
                  <p:cNvPr id="14" name="Straight Arrow Connector 13">
                    <a:extLst>
                      <a:ext uri="{FF2B5EF4-FFF2-40B4-BE49-F238E27FC236}">
                        <a16:creationId xmlns:a16="http://schemas.microsoft.com/office/drawing/2014/main" id="{FF0E465D-89AB-4BD9-8BE4-0AE4AE6663C9}"/>
                      </a:ext>
                    </a:extLst>
                  </p:cNvPr>
                  <p:cNvCxnSpPr>
                    <a:cxnSpLocks/>
                  </p:cNvCxnSpPr>
                  <p:nvPr/>
                </p:nvCxnSpPr>
                <p:spPr>
                  <a:xfrm>
                    <a:off x="5327312" y="2114918"/>
                    <a:ext cx="284433" cy="0"/>
                  </a:xfrm>
                  <a:prstGeom prst="straightConnector1">
                    <a:avLst/>
                  </a:prstGeom>
                  <a:ln w="28575">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13" name="AutoShape 6" descr="iseek logo">
                    <a:extLst>
                      <a:ext uri="{FF2B5EF4-FFF2-40B4-BE49-F238E27FC236}">
                        <a16:creationId xmlns:a16="http://schemas.microsoft.com/office/drawing/2014/main" id="{5799DB2F-F687-427A-9976-6CB1ADB25C74}"/>
                      </a:ext>
                    </a:extLst>
                  </p:cNvPr>
                  <p:cNvSpPr>
                    <a:spLocks noChangeAspect="1" noChangeArrowheads="1"/>
                  </p:cNvSpPr>
                  <p:nvPr/>
                </p:nvSpPr>
                <p:spPr bwMode="auto">
                  <a:xfrm>
                    <a:off x="4419600" y="31242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grpSp>
          </p:grpSp>
          <p:grpSp>
            <p:nvGrpSpPr>
              <p:cNvPr id="26" name="Group 25">
                <a:extLst>
                  <a:ext uri="{FF2B5EF4-FFF2-40B4-BE49-F238E27FC236}">
                    <a16:creationId xmlns:a16="http://schemas.microsoft.com/office/drawing/2014/main" id="{42CCB1F9-7673-4067-A231-9E6E4E00BE9A}"/>
                  </a:ext>
                </a:extLst>
              </p:cNvPr>
              <p:cNvGrpSpPr/>
              <p:nvPr/>
            </p:nvGrpSpPr>
            <p:grpSpPr>
              <a:xfrm>
                <a:off x="5611745" y="1669044"/>
                <a:ext cx="2252420" cy="828311"/>
                <a:chOff x="5611745" y="1669044"/>
                <a:chExt cx="2252420" cy="828311"/>
              </a:xfrm>
            </p:grpSpPr>
            <p:sp>
              <p:nvSpPr>
                <p:cNvPr id="11" name="Rectangle: Rounded Corners 10">
                  <a:extLst>
                    <a:ext uri="{FF2B5EF4-FFF2-40B4-BE49-F238E27FC236}">
                      <a16:creationId xmlns:a16="http://schemas.microsoft.com/office/drawing/2014/main" id="{933504FC-C0EB-491E-A41C-85C998038A1C}"/>
                    </a:ext>
                  </a:extLst>
                </p:cNvPr>
                <p:cNvSpPr/>
                <p:nvPr/>
              </p:nvSpPr>
              <p:spPr>
                <a:xfrm>
                  <a:off x="5611745" y="1780179"/>
                  <a:ext cx="2252420" cy="717176"/>
                </a:xfrm>
                <a:prstGeom prst="roundRect">
                  <a:avLst/>
                </a:prstGeom>
                <a:noFill/>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rtlCol="0" anchor="ctr"/>
                <a:lstStyle/>
                <a:p>
                  <a:pPr algn="ctr"/>
                  <a:endParaRPr lang="en-US" dirty="0"/>
                </a:p>
              </p:txBody>
            </p:sp>
            <p:sp>
              <p:nvSpPr>
                <p:cNvPr id="12" name="Rectangle 11">
                  <a:extLst>
                    <a:ext uri="{FF2B5EF4-FFF2-40B4-BE49-F238E27FC236}">
                      <a16:creationId xmlns:a16="http://schemas.microsoft.com/office/drawing/2014/main" id="{A7ECBDB1-B677-4429-A20F-8C7B4CAC14B3}"/>
                    </a:ext>
                  </a:extLst>
                </p:cNvPr>
                <p:cNvSpPr/>
                <p:nvPr/>
              </p:nvSpPr>
              <p:spPr>
                <a:xfrm>
                  <a:off x="5852725" y="1669044"/>
                  <a:ext cx="1803733" cy="812530"/>
                </a:xfrm>
                <a:prstGeom prst="rect">
                  <a:avLst/>
                </a:prstGeom>
                <a:solidFill>
                  <a:srgbClr val="FFFF00"/>
                </a:solidFill>
              </p:spPr>
              <p:txBody>
                <a:bodyPr wrap="square" lIns="91440" tIns="45720" rIns="91440" bIns="45720">
                  <a:spAutoFit/>
                </a:bodyPr>
                <a:lstStyle/>
                <a:p>
                  <a:pPr algn="ctr"/>
                  <a:r>
                    <a:rPr lang="en-US" sz="2200" b="1" cap="none" spc="0" dirty="0">
                      <a:ln w="0"/>
                      <a:solidFill>
                        <a:schemeClr val="tx2"/>
                      </a:solidFill>
                      <a:effectLst>
                        <a:outerShdw blurRad="38100" dist="19050" dir="2700000" algn="tl" rotWithShape="0">
                          <a:schemeClr val="dk1">
                            <a:alpha val="40000"/>
                          </a:schemeClr>
                        </a:outerShdw>
                      </a:effectLst>
                    </a:rPr>
                    <a:t>1st Draft</a:t>
                  </a:r>
                </a:p>
                <a:p>
                  <a:pPr algn="ctr"/>
                  <a:r>
                    <a:rPr lang="en-US" sz="2000" dirty="0">
                      <a:ln w="0"/>
                      <a:solidFill>
                        <a:schemeClr val="tx2"/>
                      </a:solidFill>
                      <a:effectLst>
                        <a:outerShdw blurRad="38100" dist="19050" dir="2700000" algn="tl" rotWithShape="0">
                          <a:schemeClr val="dk1">
                            <a:alpha val="40000"/>
                          </a:schemeClr>
                        </a:outerShdw>
                      </a:effectLst>
                    </a:rPr>
                    <a:t>(draft report)</a:t>
                  </a:r>
                  <a:endParaRPr lang="en-US" sz="2000" b="0" cap="none" spc="0" dirty="0">
                    <a:ln w="0"/>
                    <a:solidFill>
                      <a:schemeClr val="tx2"/>
                    </a:solidFill>
                    <a:effectLst>
                      <a:outerShdw blurRad="38100" dist="19050" dir="2700000" algn="tl" rotWithShape="0">
                        <a:schemeClr val="dk1">
                          <a:alpha val="40000"/>
                        </a:schemeClr>
                      </a:outerShdw>
                    </a:effectLst>
                  </a:endParaRPr>
                </a:p>
              </p:txBody>
            </p:sp>
          </p:grpSp>
        </p:grpSp>
      </p:grpSp>
      <p:sp>
        <p:nvSpPr>
          <p:cNvPr id="29" name="Rectangle 2">
            <a:extLst>
              <a:ext uri="{FF2B5EF4-FFF2-40B4-BE49-F238E27FC236}">
                <a16:creationId xmlns:a16="http://schemas.microsoft.com/office/drawing/2014/main" id="{D19CB7D7-70C1-4078-AEE9-7717AD32031C}"/>
              </a:ext>
            </a:extLst>
          </p:cNvPr>
          <p:cNvSpPr txBox="1">
            <a:spLocks noChangeArrowheads="1"/>
          </p:cNvSpPr>
          <p:nvPr/>
        </p:nvSpPr>
        <p:spPr>
          <a:xfrm>
            <a:off x="457200" y="274638"/>
            <a:ext cx="8229600" cy="779247"/>
          </a:xfrm>
          <a:prstGeom prst="rect">
            <a:avLst/>
          </a:prstGeom>
          <a:solidFill>
            <a:schemeClr val="accent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tlCol="0">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r>
              <a:rPr lang="en-US" sz="4000" dirty="0">
                <a:solidFill>
                  <a:schemeClr val="bg1"/>
                </a:solidFill>
                <a:latin typeface="Century Gothic" charset="0"/>
                <a:ea typeface="MS PGothic" charset="0"/>
                <a:cs typeface="MS PGothic" charset="0"/>
              </a:rPr>
              <a:t>Meetings</a:t>
            </a:r>
            <a:endParaRPr lang="en-US" sz="4000" dirty="0">
              <a:solidFill>
                <a:schemeClr val="bg1"/>
              </a:solidFill>
              <a:ea typeface="MS PGothic" charset="0"/>
              <a:cs typeface="MS PGothic" charset="0"/>
            </a:endParaRPr>
          </a:p>
        </p:txBody>
      </p:sp>
      <p:sp>
        <p:nvSpPr>
          <p:cNvPr id="33" name="Rectangle: Rounded Corners 32">
            <a:extLst>
              <a:ext uri="{FF2B5EF4-FFF2-40B4-BE49-F238E27FC236}">
                <a16:creationId xmlns:a16="http://schemas.microsoft.com/office/drawing/2014/main" id="{733E2257-6472-4FAB-BBEA-3249BA777B28}"/>
              </a:ext>
            </a:extLst>
          </p:cNvPr>
          <p:cNvSpPr/>
          <p:nvPr/>
        </p:nvSpPr>
        <p:spPr>
          <a:xfrm>
            <a:off x="3326686" y="4126402"/>
            <a:ext cx="2252420" cy="717176"/>
          </a:xfrm>
          <a:prstGeom prst="roundRect">
            <a:avLst/>
          </a:prstGeom>
          <a:noFill/>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rtlCol="0" anchor="ctr"/>
          <a:lstStyle/>
          <a:p>
            <a:pPr algn="ctr"/>
            <a:endParaRPr lang="en-US" dirty="0"/>
          </a:p>
        </p:txBody>
      </p:sp>
      <p:sp>
        <p:nvSpPr>
          <p:cNvPr id="34" name="Rectangle 33">
            <a:extLst>
              <a:ext uri="{FF2B5EF4-FFF2-40B4-BE49-F238E27FC236}">
                <a16:creationId xmlns:a16="http://schemas.microsoft.com/office/drawing/2014/main" id="{175A5C09-9F91-4899-9111-D3C451CEEB31}"/>
              </a:ext>
            </a:extLst>
          </p:cNvPr>
          <p:cNvSpPr/>
          <p:nvPr/>
        </p:nvSpPr>
        <p:spPr>
          <a:xfrm>
            <a:off x="3560290" y="4067500"/>
            <a:ext cx="1803733" cy="769441"/>
          </a:xfrm>
          <a:prstGeom prst="rect">
            <a:avLst/>
          </a:prstGeom>
          <a:solidFill>
            <a:schemeClr val="accent6">
              <a:lumMod val="20000"/>
              <a:lumOff val="80000"/>
            </a:schemeClr>
          </a:solidFill>
        </p:spPr>
        <p:txBody>
          <a:bodyPr wrap="square" lIns="91440" tIns="45720" rIns="91440" bIns="45720">
            <a:spAutoFit/>
          </a:bodyPr>
          <a:lstStyle/>
          <a:p>
            <a:pPr algn="ctr"/>
            <a:r>
              <a:rPr lang="en-US" sz="2200" b="1" cap="none" spc="0" dirty="0">
                <a:ln w="0"/>
                <a:solidFill>
                  <a:schemeClr val="tx2"/>
                </a:solidFill>
                <a:effectLst>
                  <a:outerShdw blurRad="38100" dist="19050" dir="2700000" algn="tl" rotWithShape="0">
                    <a:schemeClr val="dk1">
                      <a:alpha val="40000"/>
                    </a:schemeClr>
                  </a:outerShdw>
                </a:effectLst>
              </a:rPr>
              <a:t>Admin </a:t>
            </a:r>
          </a:p>
          <a:p>
            <a:pPr algn="ctr"/>
            <a:r>
              <a:rPr lang="en-US" sz="2200" dirty="0">
                <a:ln w="0"/>
                <a:solidFill>
                  <a:schemeClr val="tx2"/>
                </a:solidFill>
                <a:effectLst>
                  <a:outerShdw blurRad="38100" dist="19050" dir="2700000" algn="tl" rotWithShape="0">
                    <a:schemeClr val="dk1">
                      <a:alpha val="40000"/>
                    </a:schemeClr>
                  </a:outerShdw>
                </a:effectLst>
              </a:rPr>
              <a:t>(internal)</a:t>
            </a:r>
            <a:endParaRPr lang="en-US" sz="2200" b="0" cap="none" spc="0" dirty="0">
              <a:ln w="0"/>
              <a:solidFill>
                <a:schemeClr val="tx2"/>
              </a:solidFill>
              <a:effectLst>
                <a:outerShdw blurRad="38100" dist="19050" dir="2700000" algn="tl" rotWithShape="0">
                  <a:schemeClr val="dk1">
                    <a:alpha val="40000"/>
                  </a:schemeClr>
                </a:outerShdw>
              </a:effectLst>
            </a:endParaRPr>
          </a:p>
        </p:txBody>
      </p:sp>
      <p:sp>
        <p:nvSpPr>
          <p:cNvPr id="17" name="Plus Sign 16">
            <a:extLst>
              <a:ext uri="{FF2B5EF4-FFF2-40B4-BE49-F238E27FC236}">
                <a16:creationId xmlns:a16="http://schemas.microsoft.com/office/drawing/2014/main" id="{8B8104CD-C005-41E9-B4E7-776E1008591B}"/>
              </a:ext>
            </a:extLst>
          </p:cNvPr>
          <p:cNvSpPr/>
          <p:nvPr/>
        </p:nvSpPr>
        <p:spPr>
          <a:xfrm>
            <a:off x="4210503" y="3620726"/>
            <a:ext cx="362688" cy="438854"/>
          </a:xfrm>
          <a:prstGeom prst="mathPlus">
            <a:avLst/>
          </a:prstGeom>
          <a:noFill/>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rtlCol="0" anchor="ctr"/>
          <a:lstStyle/>
          <a:p>
            <a:pPr algn="ctr"/>
            <a:endParaRPr lang="en-US" dirty="0"/>
          </a:p>
        </p:txBody>
      </p:sp>
      <p:sp>
        <p:nvSpPr>
          <p:cNvPr id="27" name="Plus Sign 26">
            <a:extLst>
              <a:ext uri="{FF2B5EF4-FFF2-40B4-BE49-F238E27FC236}">
                <a16:creationId xmlns:a16="http://schemas.microsoft.com/office/drawing/2014/main" id="{2C1DC506-6129-4035-BB8F-D8D8A0846BA7}"/>
              </a:ext>
            </a:extLst>
          </p:cNvPr>
          <p:cNvSpPr/>
          <p:nvPr/>
        </p:nvSpPr>
        <p:spPr>
          <a:xfrm>
            <a:off x="4271552" y="5020670"/>
            <a:ext cx="362688" cy="438854"/>
          </a:xfrm>
          <a:prstGeom prst="mathPlus">
            <a:avLst/>
          </a:prstGeom>
          <a:noFill/>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rtlCol="0" anchor="ctr"/>
          <a:lstStyle/>
          <a:p>
            <a:pPr algn="ctr"/>
            <a:endParaRPr lang="en-US" dirty="0"/>
          </a:p>
        </p:txBody>
      </p:sp>
      <p:sp>
        <p:nvSpPr>
          <p:cNvPr id="28" name="Rectangle: Rounded Corners 27">
            <a:extLst>
              <a:ext uri="{FF2B5EF4-FFF2-40B4-BE49-F238E27FC236}">
                <a16:creationId xmlns:a16="http://schemas.microsoft.com/office/drawing/2014/main" id="{55EFD465-885B-4EF8-AC28-DB89C55FA4CF}"/>
              </a:ext>
            </a:extLst>
          </p:cNvPr>
          <p:cNvSpPr/>
          <p:nvPr/>
        </p:nvSpPr>
        <p:spPr>
          <a:xfrm>
            <a:off x="3377603" y="5655851"/>
            <a:ext cx="2252420" cy="717176"/>
          </a:xfrm>
          <a:prstGeom prst="roundRect">
            <a:avLst/>
          </a:prstGeom>
          <a:noFill/>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rtlCol="0" anchor="ctr"/>
          <a:lstStyle/>
          <a:p>
            <a:pPr algn="ctr"/>
            <a:endParaRPr lang="en-US" dirty="0"/>
          </a:p>
        </p:txBody>
      </p:sp>
      <p:sp>
        <p:nvSpPr>
          <p:cNvPr id="35" name="Rectangle 34">
            <a:extLst>
              <a:ext uri="{FF2B5EF4-FFF2-40B4-BE49-F238E27FC236}">
                <a16:creationId xmlns:a16="http://schemas.microsoft.com/office/drawing/2014/main" id="{8BD65715-40E6-49A5-AD13-E9220B4170B4}"/>
              </a:ext>
            </a:extLst>
          </p:cNvPr>
          <p:cNvSpPr/>
          <p:nvPr/>
        </p:nvSpPr>
        <p:spPr>
          <a:xfrm>
            <a:off x="3617827" y="5587605"/>
            <a:ext cx="1803733" cy="778675"/>
          </a:xfrm>
          <a:prstGeom prst="rect">
            <a:avLst/>
          </a:prstGeom>
          <a:solidFill>
            <a:srgbClr val="EDF1F9"/>
          </a:solidFill>
        </p:spPr>
        <p:txBody>
          <a:bodyPr wrap="square" lIns="91440" tIns="45720" rIns="91440" bIns="45720">
            <a:spAutoFit/>
          </a:bodyPr>
          <a:lstStyle/>
          <a:p>
            <a:pPr algn="ctr"/>
            <a:r>
              <a:rPr lang="en-US" sz="2000" b="1" cap="none" spc="0" dirty="0">
                <a:ln w="0"/>
                <a:solidFill>
                  <a:schemeClr val="tx2"/>
                </a:solidFill>
                <a:effectLst>
                  <a:outerShdw blurRad="38100" dist="19050" dir="2700000" algn="tl" rotWithShape="0">
                    <a:schemeClr val="dk1">
                      <a:alpha val="40000"/>
                    </a:schemeClr>
                  </a:outerShdw>
                </a:effectLst>
              </a:rPr>
              <a:t>Informal briefings</a:t>
            </a:r>
            <a:endParaRPr lang="en-US" sz="2200" b="0" cap="none" spc="0" dirty="0">
              <a:ln w="0"/>
              <a:solidFill>
                <a:schemeClr val="tx2"/>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336924219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3"/>
          <p:cNvSpPr txBox="1">
            <a:spLocks/>
          </p:cNvSpPr>
          <p:nvPr/>
        </p:nvSpPr>
        <p:spPr bwMode="auto">
          <a:xfrm>
            <a:off x="6553200" y="6356350"/>
            <a:ext cx="2133600" cy="365125"/>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marL="0" algn="l" defTabSz="914400" rtl="0" eaLnBrk="0" latinLnBrk="0" hangingPunct="0">
              <a:defRPr sz="2400" kern="1200">
                <a:solidFill>
                  <a:schemeClr val="tx1"/>
                </a:solidFill>
                <a:latin typeface="Times New Roman" pitchFamily="18" charset="0"/>
                <a:ea typeface="MS PGothic" pitchFamily="34" charset="-128"/>
                <a:cs typeface="+mn-cs"/>
              </a:defRPr>
            </a:lvl1pPr>
            <a:lvl2pPr marL="742950" indent="-285750" algn="l" defTabSz="914400" rtl="0" eaLnBrk="0" latinLnBrk="0" hangingPunct="0">
              <a:defRPr sz="2400" kern="1200">
                <a:solidFill>
                  <a:schemeClr val="tx1"/>
                </a:solidFill>
                <a:latin typeface="Times New Roman" pitchFamily="18" charset="0"/>
                <a:ea typeface="MS PGothic" pitchFamily="34" charset="-128"/>
                <a:cs typeface="+mn-cs"/>
              </a:defRPr>
            </a:lvl2pPr>
            <a:lvl3pPr marL="1143000" indent="-228600" algn="l" defTabSz="914400" rtl="0" eaLnBrk="0" latinLnBrk="0" hangingPunct="0">
              <a:defRPr sz="2400" kern="1200">
                <a:solidFill>
                  <a:schemeClr val="tx1"/>
                </a:solidFill>
                <a:latin typeface="Times New Roman" pitchFamily="18" charset="0"/>
                <a:ea typeface="MS PGothic" pitchFamily="34" charset="-128"/>
                <a:cs typeface="+mn-cs"/>
              </a:defRPr>
            </a:lvl3pPr>
            <a:lvl4pPr marL="1600200" indent="-228600" algn="l" defTabSz="914400" rtl="0" eaLnBrk="0" latinLnBrk="0" hangingPunct="0">
              <a:defRPr sz="2400" kern="1200">
                <a:solidFill>
                  <a:schemeClr val="tx1"/>
                </a:solidFill>
                <a:latin typeface="Times New Roman" pitchFamily="18" charset="0"/>
                <a:ea typeface="MS PGothic" pitchFamily="34" charset="-128"/>
                <a:cs typeface="+mn-cs"/>
              </a:defRPr>
            </a:lvl4pPr>
            <a:lvl5pPr marL="2057400" indent="-228600" algn="l" defTabSz="914400" rtl="0" eaLnBrk="0" latinLnBrk="0" hangingPunct="0">
              <a:defRPr sz="2400" kern="1200">
                <a:solidFill>
                  <a:schemeClr val="tx1"/>
                </a:solidFill>
                <a:latin typeface="Times New Roman" pitchFamily="18" charset="0"/>
                <a:ea typeface="MS PGothic" pitchFamily="34" charset="-128"/>
                <a:cs typeface="+mn-cs"/>
              </a:defRPr>
            </a:lvl5pPr>
            <a:lvl6pPr marL="2514600" indent="-228600" algn="l" defTabSz="457200" rtl="0" eaLnBrk="0" fontAlgn="base" latinLnBrk="0" hangingPunct="0">
              <a:spcBef>
                <a:spcPct val="0"/>
              </a:spcBef>
              <a:spcAft>
                <a:spcPct val="0"/>
              </a:spcAft>
              <a:defRPr sz="2400" kern="1200">
                <a:solidFill>
                  <a:schemeClr val="tx1"/>
                </a:solidFill>
                <a:latin typeface="Times New Roman" pitchFamily="18" charset="0"/>
                <a:ea typeface="MS PGothic" pitchFamily="34" charset="-128"/>
                <a:cs typeface="+mn-cs"/>
              </a:defRPr>
            </a:lvl6pPr>
            <a:lvl7pPr marL="2971800" indent="-228600" algn="l" defTabSz="457200" rtl="0" eaLnBrk="0" fontAlgn="base" latinLnBrk="0" hangingPunct="0">
              <a:spcBef>
                <a:spcPct val="0"/>
              </a:spcBef>
              <a:spcAft>
                <a:spcPct val="0"/>
              </a:spcAft>
              <a:defRPr sz="2400" kern="1200">
                <a:solidFill>
                  <a:schemeClr val="tx1"/>
                </a:solidFill>
                <a:latin typeface="Times New Roman" pitchFamily="18" charset="0"/>
                <a:ea typeface="MS PGothic" pitchFamily="34" charset="-128"/>
                <a:cs typeface="+mn-cs"/>
              </a:defRPr>
            </a:lvl7pPr>
            <a:lvl8pPr marL="3429000" indent="-228600" algn="l" defTabSz="457200" rtl="0" eaLnBrk="0" fontAlgn="base" latinLnBrk="0" hangingPunct="0">
              <a:spcBef>
                <a:spcPct val="0"/>
              </a:spcBef>
              <a:spcAft>
                <a:spcPct val="0"/>
              </a:spcAft>
              <a:defRPr sz="2400" kern="1200">
                <a:solidFill>
                  <a:schemeClr val="tx1"/>
                </a:solidFill>
                <a:latin typeface="Times New Roman" pitchFamily="18" charset="0"/>
                <a:ea typeface="MS PGothic" pitchFamily="34" charset="-128"/>
                <a:cs typeface="+mn-cs"/>
              </a:defRPr>
            </a:lvl8pPr>
            <a:lvl9pPr marL="3886200" indent="-228600" algn="l" defTabSz="457200" rtl="0" eaLnBrk="0" fontAlgn="base" latinLnBrk="0" hangingPunct="0">
              <a:spcBef>
                <a:spcPct val="0"/>
              </a:spcBef>
              <a:spcAft>
                <a:spcPct val="0"/>
              </a:spcAft>
              <a:defRPr sz="2400" kern="1200">
                <a:solidFill>
                  <a:schemeClr val="tx1"/>
                </a:solidFill>
                <a:latin typeface="Times New Roman" pitchFamily="18" charset="0"/>
                <a:ea typeface="MS PGothic" pitchFamily="34" charset="-128"/>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CEE50E83-7651-431B-B795-4EA40B75C378}" type="slidenum">
              <a:rPr kumimoji="0" lang="en-US" altLang="ja-JP" sz="1400" b="1" i="0" u="none" strike="noStrike" kern="1200" cap="none" spc="0" normalizeH="0" baseline="0" noProof="0" smtClean="0">
                <a:ln>
                  <a:noFill/>
                </a:ln>
                <a:solidFill>
                  <a:schemeClr val="tx2"/>
                </a:solidFill>
                <a:effectLst/>
                <a:uLnTx/>
                <a:uFillTx/>
                <a:latin typeface="Calibri" panose="020F0502020204030204" pitchFamily="34" charset="0"/>
                <a:cs typeface="Calibri" panose="020F050202020403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US" altLang="ja-JP" sz="1400" b="1" i="0" u="none" strike="noStrike" kern="1200" cap="none" spc="0" normalizeH="0" baseline="0" noProof="0" dirty="0">
              <a:ln>
                <a:noFill/>
              </a:ln>
              <a:solidFill>
                <a:schemeClr val="tx2"/>
              </a:solidFill>
              <a:effectLst/>
              <a:uLnTx/>
              <a:uFillTx/>
              <a:latin typeface="Calibri" panose="020F0502020204030204" pitchFamily="34" charset="0"/>
              <a:cs typeface="Calibri" panose="020F0502020204030204" pitchFamily="34" charset="0"/>
            </a:endParaRPr>
          </a:p>
        </p:txBody>
      </p:sp>
      <p:sp>
        <p:nvSpPr>
          <p:cNvPr id="10" name="Rectangle 2">
            <a:extLst>
              <a:ext uri="{FF2B5EF4-FFF2-40B4-BE49-F238E27FC236}">
                <a16:creationId xmlns:a16="http://schemas.microsoft.com/office/drawing/2014/main" id="{FC03DC1E-C9EB-4451-A71F-3EAD89EA5194}"/>
              </a:ext>
            </a:extLst>
          </p:cNvPr>
          <p:cNvSpPr txBox="1">
            <a:spLocks noChangeArrowheads="1"/>
          </p:cNvSpPr>
          <p:nvPr/>
        </p:nvSpPr>
        <p:spPr>
          <a:xfrm>
            <a:off x="457200" y="274638"/>
            <a:ext cx="8229600" cy="779247"/>
          </a:xfrm>
          <a:prstGeom prst="rect">
            <a:avLst/>
          </a:prstGeom>
          <a:solidFill>
            <a:schemeClr val="accent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tlCol="0">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r>
              <a:rPr lang="en-US" sz="4000" dirty="0">
                <a:solidFill>
                  <a:schemeClr val="bg1"/>
                </a:solidFill>
                <a:latin typeface="Century Gothic" charset="0"/>
                <a:ea typeface="MS PGothic" charset="0"/>
                <a:cs typeface="MS PGothic" charset="0"/>
              </a:rPr>
              <a:t>Process</a:t>
            </a:r>
            <a:endParaRPr lang="en-US" sz="4000" dirty="0">
              <a:solidFill>
                <a:schemeClr val="bg1"/>
              </a:solidFill>
              <a:ea typeface="MS PGothic" charset="0"/>
              <a:cs typeface="MS PGothic" charset="0"/>
            </a:endParaRPr>
          </a:p>
        </p:txBody>
      </p:sp>
      <p:cxnSp>
        <p:nvCxnSpPr>
          <p:cNvPr id="21" name="Straight Arrow Connector 20">
            <a:extLst>
              <a:ext uri="{FF2B5EF4-FFF2-40B4-BE49-F238E27FC236}">
                <a16:creationId xmlns:a16="http://schemas.microsoft.com/office/drawing/2014/main" id="{CE5BE3A6-7A23-4DC0-8A47-3710E3B04A66}"/>
              </a:ext>
            </a:extLst>
          </p:cNvPr>
          <p:cNvCxnSpPr>
            <a:cxnSpLocks/>
          </p:cNvCxnSpPr>
          <p:nvPr/>
        </p:nvCxnSpPr>
        <p:spPr>
          <a:xfrm>
            <a:off x="5774531" y="2360116"/>
            <a:ext cx="0" cy="421184"/>
          </a:xfrm>
          <a:prstGeom prst="straightConnector1">
            <a:avLst/>
          </a:prstGeom>
          <a:ln w="28575">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a:extLst>
              <a:ext uri="{FF2B5EF4-FFF2-40B4-BE49-F238E27FC236}">
                <a16:creationId xmlns:a16="http://schemas.microsoft.com/office/drawing/2014/main" id="{F17C0CC8-C6E9-4D1E-B7BF-5934F7ECBF30}"/>
              </a:ext>
            </a:extLst>
          </p:cNvPr>
          <p:cNvCxnSpPr>
            <a:cxnSpLocks/>
            <a:stCxn id="27" idx="2"/>
          </p:cNvCxnSpPr>
          <p:nvPr/>
        </p:nvCxnSpPr>
        <p:spPr>
          <a:xfrm flipH="1">
            <a:off x="2462210" y="3766028"/>
            <a:ext cx="1" cy="555128"/>
          </a:xfrm>
          <a:prstGeom prst="straightConnector1">
            <a:avLst/>
          </a:prstGeom>
          <a:ln w="28575">
            <a:solidFill>
              <a:schemeClr val="tx2"/>
            </a:solidFill>
            <a:tailEnd type="triangle"/>
          </a:ln>
        </p:spPr>
        <p:style>
          <a:lnRef idx="1">
            <a:schemeClr val="accent1"/>
          </a:lnRef>
          <a:fillRef idx="0">
            <a:schemeClr val="accent1"/>
          </a:fillRef>
          <a:effectRef idx="0">
            <a:schemeClr val="accent1"/>
          </a:effectRef>
          <a:fontRef idx="minor">
            <a:schemeClr val="tx1"/>
          </a:fontRef>
        </p:style>
      </p:cxnSp>
      <p:grpSp>
        <p:nvGrpSpPr>
          <p:cNvPr id="2" name="Group 1">
            <a:extLst>
              <a:ext uri="{FF2B5EF4-FFF2-40B4-BE49-F238E27FC236}">
                <a16:creationId xmlns:a16="http://schemas.microsoft.com/office/drawing/2014/main" id="{64D3C1AB-927E-41DD-A416-F0B7D9060B00}"/>
              </a:ext>
            </a:extLst>
          </p:cNvPr>
          <p:cNvGrpSpPr/>
          <p:nvPr/>
        </p:nvGrpSpPr>
        <p:grpSpPr>
          <a:xfrm>
            <a:off x="1000125" y="1502817"/>
            <a:ext cx="7312823" cy="5187313"/>
            <a:chOff x="457200" y="1371877"/>
            <a:chExt cx="7312823" cy="5187313"/>
          </a:xfrm>
        </p:grpSpPr>
        <p:sp>
          <p:nvSpPr>
            <p:cNvPr id="3" name="Rectangle: Rounded Corners 2">
              <a:extLst>
                <a:ext uri="{FF2B5EF4-FFF2-40B4-BE49-F238E27FC236}">
                  <a16:creationId xmlns:a16="http://schemas.microsoft.com/office/drawing/2014/main" id="{B6E5E2EA-06DF-49CE-ABF0-387C7D349394}"/>
                </a:ext>
              </a:extLst>
            </p:cNvPr>
            <p:cNvSpPr/>
            <p:nvPr/>
          </p:nvSpPr>
          <p:spPr>
            <a:xfrm>
              <a:off x="457200" y="1476375"/>
              <a:ext cx="2790825" cy="779247"/>
            </a:xfrm>
            <a:prstGeom prst="roundRect">
              <a:avLst/>
            </a:prstGeom>
            <a:solidFill>
              <a:schemeClr val="accent1">
                <a:lumMod val="20000"/>
                <a:lumOff val="80000"/>
              </a:schemeClr>
            </a:solidFill>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rtlCol="0" anchor="ctr"/>
            <a:lstStyle/>
            <a:p>
              <a:pPr algn="ctr"/>
              <a:endParaRPr lang="en-US" dirty="0">
                <a:solidFill>
                  <a:schemeClr val="accent6">
                    <a:lumMod val="20000"/>
                    <a:lumOff val="80000"/>
                  </a:schemeClr>
                </a:solidFill>
              </a:endParaRPr>
            </a:p>
          </p:txBody>
        </p:sp>
        <p:sp>
          <p:nvSpPr>
            <p:cNvPr id="7" name="TextBox 6">
              <a:extLst>
                <a:ext uri="{FF2B5EF4-FFF2-40B4-BE49-F238E27FC236}">
                  <a16:creationId xmlns:a16="http://schemas.microsoft.com/office/drawing/2014/main" id="{5A44EDEA-687E-4015-AFC6-D80BCDAFB95B}"/>
                </a:ext>
              </a:extLst>
            </p:cNvPr>
            <p:cNvSpPr txBox="1"/>
            <p:nvPr/>
          </p:nvSpPr>
          <p:spPr>
            <a:xfrm>
              <a:off x="457200" y="1542832"/>
              <a:ext cx="2790825" cy="646331"/>
            </a:xfrm>
            <a:prstGeom prst="rect">
              <a:avLst/>
            </a:prstGeom>
            <a:noFill/>
          </p:spPr>
          <p:txBody>
            <a:bodyPr wrap="square" rtlCol="0">
              <a:spAutoFit/>
            </a:bodyPr>
            <a:lstStyle/>
            <a:p>
              <a:pPr algn="ctr"/>
              <a:r>
                <a:rPr lang="en-US" dirty="0">
                  <a:solidFill>
                    <a:schemeClr val="tx2"/>
                  </a:solidFill>
                </a:rPr>
                <a:t>SG (or entity) REPORT</a:t>
              </a:r>
            </a:p>
            <a:p>
              <a:pPr algn="ctr"/>
              <a:r>
                <a:rPr lang="en-US" dirty="0">
                  <a:solidFill>
                    <a:schemeClr val="tx2"/>
                  </a:solidFill>
                </a:rPr>
                <a:t>(</a:t>
              </a:r>
              <a:r>
                <a:rPr lang="en-US" sz="1400" dirty="0">
                  <a:solidFill>
                    <a:schemeClr val="tx2"/>
                  </a:solidFill>
                </a:rPr>
                <a:t>with SI, where available)</a:t>
              </a:r>
            </a:p>
          </p:txBody>
        </p:sp>
        <p:sp>
          <p:nvSpPr>
            <p:cNvPr id="11" name="Rectangle: Rounded Corners 10">
              <a:extLst>
                <a:ext uri="{FF2B5EF4-FFF2-40B4-BE49-F238E27FC236}">
                  <a16:creationId xmlns:a16="http://schemas.microsoft.com/office/drawing/2014/main" id="{B4FF6582-E6FD-4E03-857A-F2C1DDB40B6C}"/>
                </a:ext>
              </a:extLst>
            </p:cNvPr>
            <p:cNvSpPr/>
            <p:nvPr/>
          </p:nvSpPr>
          <p:spPr>
            <a:xfrm>
              <a:off x="3814762" y="1371877"/>
              <a:ext cx="3881438" cy="988239"/>
            </a:xfrm>
            <a:prstGeom prst="roundRect">
              <a:avLst/>
            </a:prstGeom>
            <a:solidFill>
              <a:schemeClr val="accent6">
                <a:lumMod val="20000"/>
                <a:lumOff val="80000"/>
              </a:schemeClr>
            </a:solidFill>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rtlCol="0" anchor="ctr"/>
            <a:lstStyle/>
            <a:p>
              <a:pPr algn="ctr"/>
              <a:endParaRPr lang="en-US" dirty="0">
                <a:solidFill>
                  <a:schemeClr val="accent6">
                    <a:lumMod val="20000"/>
                    <a:lumOff val="80000"/>
                  </a:schemeClr>
                </a:solidFill>
              </a:endParaRPr>
            </a:p>
          </p:txBody>
        </p:sp>
        <p:cxnSp>
          <p:nvCxnSpPr>
            <p:cNvPr id="9" name="Straight Arrow Connector 8">
              <a:extLst>
                <a:ext uri="{FF2B5EF4-FFF2-40B4-BE49-F238E27FC236}">
                  <a16:creationId xmlns:a16="http://schemas.microsoft.com/office/drawing/2014/main" id="{6D9169E8-2374-47D4-902E-8B24EE621D8D}"/>
                </a:ext>
              </a:extLst>
            </p:cNvPr>
            <p:cNvCxnSpPr>
              <a:cxnSpLocks/>
              <a:stCxn id="3" idx="3"/>
              <a:endCxn id="11" idx="1"/>
            </p:cNvCxnSpPr>
            <p:nvPr/>
          </p:nvCxnSpPr>
          <p:spPr>
            <a:xfrm flipV="1">
              <a:off x="3248025" y="1865997"/>
              <a:ext cx="566737" cy="2"/>
            </a:xfrm>
            <a:prstGeom prst="straightConnector1">
              <a:avLst/>
            </a:prstGeom>
            <a:ln w="28575">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1CBA2579-DF07-464A-8961-964C2D333174}"/>
                </a:ext>
              </a:extLst>
            </p:cNvPr>
            <p:cNvSpPr txBox="1"/>
            <p:nvPr/>
          </p:nvSpPr>
          <p:spPr>
            <a:xfrm>
              <a:off x="3952874" y="1436786"/>
              <a:ext cx="3743317" cy="923330"/>
            </a:xfrm>
            <a:prstGeom prst="rect">
              <a:avLst/>
            </a:prstGeom>
            <a:noFill/>
          </p:spPr>
          <p:txBody>
            <a:bodyPr wrap="square" rtlCol="0">
              <a:spAutoFit/>
            </a:bodyPr>
            <a:lstStyle/>
            <a:p>
              <a:pPr algn="ctr"/>
              <a:r>
                <a:rPr lang="en-US" dirty="0">
                  <a:solidFill>
                    <a:schemeClr val="tx2"/>
                  </a:solidFill>
                </a:rPr>
                <a:t>Hearing</a:t>
              </a:r>
            </a:p>
            <a:p>
              <a:pPr marL="285750" indent="-285750">
                <a:buFont typeface="Arial" panose="020B0604020202020204" pitchFamily="34" charset="0"/>
                <a:buChar char="•"/>
              </a:pPr>
              <a:r>
                <a:rPr lang="en-US" dirty="0">
                  <a:solidFill>
                    <a:schemeClr val="tx2"/>
                  </a:solidFill>
                </a:rPr>
                <a:t>Actual </a:t>
              </a:r>
              <a:r>
                <a:rPr lang="en-US" sz="1600" dirty="0">
                  <a:solidFill>
                    <a:schemeClr val="tx2"/>
                  </a:solidFill>
                </a:rPr>
                <a:t>(virtual/in-person/Hybrid)</a:t>
              </a:r>
            </a:p>
            <a:p>
              <a:pPr marL="285750" indent="-285750">
                <a:buFont typeface="Arial" panose="020B0604020202020204" pitchFamily="34" charset="0"/>
                <a:buChar char="•"/>
              </a:pPr>
              <a:r>
                <a:rPr lang="en-US" dirty="0">
                  <a:solidFill>
                    <a:schemeClr val="tx2"/>
                  </a:solidFill>
                </a:rPr>
                <a:t>Silent</a:t>
              </a:r>
            </a:p>
          </p:txBody>
        </p:sp>
        <p:sp>
          <p:nvSpPr>
            <p:cNvPr id="19" name="Rectangle: Rounded Corners 18">
              <a:extLst>
                <a:ext uri="{FF2B5EF4-FFF2-40B4-BE49-F238E27FC236}">
                  <a16:creationId xmlns:a16="http://schemas.microsoft.com/office/drawing/2014/main" id="{3BB2A6E8-CEE3-4E6A-BBB4-0D700731EF55}"/>
                </a:ext>
              </a:extLst>
            </p:cNvPr>
            <p:cNvSpPr/>
            <p:nvPr/>
          </p:nvSpPr>
          <p:spPr>
            <a:xfrm>
              <a:off x="3888585" y="2749336"/>
              <a:ext cx="3881438" cy="988239"/>
            </a:xfrm>
            <a:prstGeom prst="roundRect">
              <a:avLst/>
            </a:prstGeom>
            <a:solidFill>
              <a:schemeClr val="bg2">
                <a:lumMod val="90000"/>
              </a:schemeClr>
            </a:solidFill>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rtlCol="0" anchor="ctr"/>
            <a:lstStyle/>
            <a:p>
              <a:pPr algn="ctr"/>
              <a:endParaRPr lang="en-US" dirty="0"/>
            </a:p>
          </p:txBody>
        </p:sp>
        <p:sp>
          <p:nvSpPr>
            <p:cNvPr id="20" name="TextBox 19">
              <a:extLst>
                <a:ext uri="{FF2B5EF4-FFF2-40B4-BE49-F238E27FC236}">
                  <a16:creationId xmlns:a16="http://schemas.microsoft.com/office/drawing/2014/main" id="{C19B458F-CC7D-4B2A-92CE-1E1BB6F4054C}"/>
                </a:ext>
              </a:extLst>
            </p:cNvPr>
            <p:cNvSpPr txBox="1"/>
            <p:nvPr/>
          </p:nvSpPr>
          <p:spPr>
            <a:xfrm>
              <a:off x="4293397" y="2860586"/>
              <a:ext cx="3476626" cy="646331"/>
            </a:xfrm>
            <a:prstGeom prst="rect">
              <a:avLst/>
            </a:prstGeom>
            <a:noFill/>
          </p:spPr>
          <p:txBody>
            <a:bodyPr wrap="square" rtlCol="0">
              <a:spAutoFit/>
            </a:bodyPr>
            <a:lstStyle/>
            <a:p>
              <a:pPr algn="ctr"/>
              <a:r>
                <a:rPr lang="en-US" dirty="0">
                  <a:solidFill>
                    <a:schemeClr val="tx2"/>
                  </a:solidFill>
                </a:rPr>
                <a:t>Responses to questions</a:t>
              </a:r>
            </a:p>
            <a:p>
              <a:pPr marL="285750" indent="-285750">
                <a:buFont typeface="Arial" panose="020B0604020202020204" pitchFamily="34" charset="0"/>
                <a:buChar char="•"/>
              </a:pPr>
              <a:r>
                <a:rPr lang="en-US" dirty="0">
                  <a:solidFill>
                    <a:schemeClr val="tx2"/>
                  </a:solidFill>
                </a:rPr>
                <a:t>To Members</a:t>
              </a:r>
            </a:p>
          </p:txBody>
        </p:sp>
        <p:sp>
          <p:nvSpPr>
            <p:cNvPr id="27" name="Rectangle: Rounded Corners 26">
              <a:extLst>
                <a:ext uri="{FF2B5EF4-FFF2-40B4-BE49-F238E27FC236}">
                  <a16:creationId xmlns:a16="http://schemas.microsoft.com/office/drawing/2014/main" id="{F83A4957-FF57-4488-868B-1FA2CA5BB734}"/>
                </a:ext>
              </a:extLst>
            </p:cNvPr>
            <p:cNvSpPr/>
            <p:nvPr/>
          </p:nvSpPr>
          <p:spPr>
            <a:xfrm>
              <a:off x="523873" y="2855841"/>
              <a:ext cx="2790825" cy="779247"/>
            </a:xfrm>
            <a:prstGeom prst="roundRect">
              <a:avLst/>
            </a:prstGeom>
            <a:solidFill>
              <a:schemeClr val="tx2">
                <a:lumMod val="60000"/>
                <a:lumOff val="40000"/>
              </a:schemeClr>
            </a:solidFill>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rtlCol="0" anchor="ctr"/>
            <a:lstStyle/>
            <a:p>
              <a:pPr algn="ctr"/>
              <a:endParaRPr lang="en-US" dirty="0"/>
            </a:p>
          </p:txBody>
        </p:sp>
        <p:sp>
          <p:nvSpPr>
            <p:cNvPr id="28" name="TextBox 27">
              <a:extLst>
                <a:ext uri="{FF2B5EF4-FFF2-40B4-BE49-F238E27FC236}">
                  <a16:creationId xmlns:a16="http://schemas.microsoft.com/office/drawing/2014/main" id="{9C02DE5F-4626-4B3B-8589-A96634CBFF20}"/>
                </a:ext>
              </a:extLst>
            </p:cNvPr>
            <p:cNvSpPr txBox="1"/>
            <p:nvPr/>
          </p:nvSpPr>
          <p:spPr>
            <a:xfrm>
              <a:off x="617936" y="2853643"/>
              <a:ext cx="2586037" cy="800219"/>
            </a:xfrm>
            <a:prstGeom prst="rect">
              <a:avLst/>
            </a:prstGeom>
            <a:noFill/>
          </p:spPr>
          <p:txBody>
            <a:bodyPr wrap="square" rtlCol="0">
              <a:spAutoFit/>
            </a:bodyPr>
            <a:lstStyle/>
            <a:p>
              <a:pPr algn="ctr"/>
              <a:r>
                <a:rPr lang="en-US" dirty="0">
                  <a:solidFill>
                    <a:schemeClr val="bg1"/>
                  </a:solidFill>
                </a:rPr>
                <a:t>Executive</a:t>
              </a:r>
            </a:p>
            <a:p>
              <a:pPr algn="ctr"/>
              <a:r>
                <a:rPr lang="en-US" sz="1400" dirty="0">
                  <a:solidFill>
                    <a:schemeClr val="bg1"/>
                  </a:solidFill>
                </a:rPr>
                <a:t>(executive note + Chairman (summary)</a:t>
              </a:r>
            </a:p>
          </p:txBody>
        </p:sp>
        <p:cxnSp>
          <p:nvCxnSpPr>
            <p:cNvPr id="29" name="Straight Arrow Connector 28">
              <a:extLst>
                <a:ext uri="{FF2B5EF4-FFF2-40B4-BE49-F238E27FC236}">
                  <a16:creationId xmlns:a16="http://schemas.microsoft.com/office/drawing/2014/main" id="{98816098-A650-4535-98C4-BEAC664F4A55}"/>
                </a:ext>
              </a:extLst>
            </p:cNvPr>
            <p:cNvCxnSpPr>
              <a:cxnSpLocks/>
              <a:stCxn id="19" idx="1"/>
              <a:endCxn id="27" idx="3"/>
            </p:cNvCxnSpPr>
            <p:nvPr/>
          </p:nvCxnSpPr>
          <p:spPr>
            <a:xfrm flipH="1">
              <a:off x="3314698" y="3243456"/>
              <a:ext cx="573887" cy="2009"/>
            </a:xfrm>
            <a:prstGeom prst="straightConnector1">
              <a:avLst/>
            </a:prstGeom>
            <a:ln w="28575">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37" name="Rectangle: Rounded Corners 36">
              <a:extLst>
                <a:ext uri="{FF2B5EF4-FFF2-40B4-BE49-F238E27FC236}">
                  <a16:creationId xmlns:a16="http://schemas.microsoft.com/office/drawing/2014/main" id="{3A395095-39B5-42B1-B195-888CCC735D6E}"/>
                </a:ext>
              </a:extLst>
            </p:cNvPr>
            <p:cNvSpPr/>
            <p:nvPr/>
          </p:nvSpPr>
          <p:spPr>
            <a:xfrm>
              <a:off x="523873" y="4182068"/>
              <a:ext cx="2790825" cy="779247"/>
            </a:xfrm>
            <a:prstGeom prst="roundRect">
              <a:avLst/>
            </a:prstGeom>
            <a:solidFill>
              <a:srgbClr val="FFFF00"/>
            </a:solidFill>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rtlCol="0" anchor="ctr"/>
            <a:lstStyle/>
            <a:p>
              <a:pPr algn="ctr"/>
              <a:endParaRPr lang="en-US" dirty="0"/>
            </a:p>
          </p:txBody>
        </p:sp>
        <p:sp>
          <p:nvSpPr>
            <p:cNvPr id="41" name="TextBox 40">
              <a:extLst>
                <a:ext uri="{FF2B5EF4-FFF2-40B4-BE49-F238E27FC236}">
                  <a16:creationId xmlns:a16="http://schemas.microsoft.com/office/drawing/2014/main" id="{F2B1A3BB-949C-4DEB-916E-D5D8ED416498}"/>
                </a:ext>
              </a:extLst>
            </p:cNvPr>
            <p:cNvSpPr txBox="1"/>
            <p:nvPr/>
          </p:nvSpPr>
          <p:spPr>
            <a:xfrm>
              <a:off x="664364" y="4392576"/>
              <a:ext cx="2586037" cy="584775"/>
            </a:xfrm>
            <a:prstGeom prst="rect">
              <a:avLst/>
            </a:prstGeom>
            <a:noFill/>
          </p:spPr>
          <p:txBody>
            <a:bodyPr wrap="square" rtlCol="0">
              <a:spAutoFit/>
            </a:bodyPr>
            <a:lstStyle/>
            <a:p>
              <a:pPr algn="ctr"/>
              <a:r>
                <a:rPr lang="en-US" dirty="0">
                  <a:solidFill>
                    <a:schemeClr val="tx2"/>
                  </a:solidFill>
                </a:rPr>
                <a:t>First draft</a:t>
              </a:r>
            </a:p>
            <a:p>
              <a:pPr algn="ctr"/>
              <a:endParaRPr lang="en-US" sz="1400" dirty="0">
                <a:solidFill>
                  <a:schemeClr val="tx2"/>
                </a:solidFill>
              </a:endParaRPr>
            </a:p>
          </p:txBody>
        </p:sp>
        <p:cxnSp>
          <p:nvCxnSpPr>
            <p:cNvPr id="42" name="Straight Arrow Connector 41">
              <a:extLst>
                <a:ext uri="{FF2B5EF4-FFF2-40B4-BE49-F238E27FC236}">
                  <a16:creationId xmlns:a16="http://schemas.microsoft.com/office/drawing/2014/main" id="{998AA321-C90A-453E-90AA-BBF9F5A7777A}"/>
                </a:ext>
              </a:extLst>
            </p:cNvPr>
            <p:cNvCxnSpPr>
              <a:cxnSpLocks/>
            </p:cNvCxnSpPr>
            <p:nvPr/>
          </p:nvCxnSpPr>
          <p:spPr>
            <a:xfrm flipV="1">
              <a:off x="3321851" y="4594376"/>
              <a:ext cx="566737" cy="2"/>
            </a:xfrm>
            <a:prstGeom prst="straightConnector1">
              <a:avLst/>
            </a:prstGeom>
            <a:ln w="28575">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43" name="Rectangle: Rounded Corners 42">
              <a:extLst>
                <a:ext uri="{FF2B5EF4-FFF2-40B4-BE49-F238E27FC236}">
                  <a16:creationId xmlns:a16="http://schemas.microsoft.com/office/drawing/2014/main" id="{3A4A7085-1DBE-4EF3-B644-1B0593F5117F}"/>
                </a:ext>
              </a:extLst>
            </p:cNvPr>
            <p:cNvSpPr/>
            <p:nvPr/>
          </p:nvSpPr>
          <p:spPr>
            <a:xfrm>
              <a:off x="3881432" y="4126795"/>
              <a:ext cx="3881438" cy="988239"/>
            </a:xfrm>
            <a:prstGeom prst="roundRect">
              <a:avLst/>
            </a:prstGeom>
            <a:solidFill>
              <a:srgbClr val="00B050"/>
            </a:solidFill>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rtlCol="0" anchor="ctr"/>
            <a:lstStyle/>
            <a:p>
              <a:pPr algn="ctr"/>
              <a:endParaRPr lang="en-US" dirty="0"/>
            </a:p>
          </p:txBody>
        </p:sp>
        <p:sp>
          <p:nvSpPr>
            <p:cNvPr id="44" name="TextBox 43">
              <a:extLst>
                <a:ext uri="{FF2B5EF4-FFF2-40B4-BE49-F238E27FC236}">
                  <a16:creationId xmlns:a16="http://schemas.microsoft.com/office/drawing/2014/main" id="{E05BC273-AC4D-4B12-8622-44554F9134C7}"/>
                </a:ext>
              </a:extLst>
            </p:cNvPr>
            <p:cNvSpPr txBox="1"/>
            <p:nvPr/>
          </p:nvSpPr>
          <p:spPr>
            <a:xfrm>
              <a:off x="3945729" y="4182067"/>
              <a:ext cx="3750471" cy="861774"/>
            </a:xfrm>
            <a:prstGeom prst="rect">
              <a:avLst/>
            </a:prstGeom>
            <a:solidFill>
              <a:srgbClr val="00B050"/>
            </a:solidFill>
          </p:spPr>
          <p:txBody>
            <a:bodyPr wrap="square" rtlCol="0">
              <a:spAutoFit/>
            </a:bodyPr>
            <a:lstStyle/>
            <a:p>
              <a:pPr algn="ctr"/>
              <a:r>
                <a:rPr lang="en-US" dirty="0">
                  <a:solidFill>
                    <a:schemeClr val="bg1"/>
                  </a:solidFill>
                </a:rPr>
                <a:t>Final draft</a:t>
              </a:r>
            </a:p>
            <a:p>
              <a:pPr marL="285750" indent="-285750">
                <a:buFont typeface="Arial" panose="020B0604020202020204" pitchFamily="34" charset="0"/>
                <a:buChar char="•"/>
              </a:pPr>
              <a:r>
                <a:rPr lang="en-US" sz="1600" dirty="0">
                  <a:solidFill>
                    <a:schemeClr val="bg1"/>
                  </a:solidFill>
                </a:rPr>
                <a:t>To Members for comments</a:t>
              </a:r>
              <a:endParaRPr lang="en-US" dirty="0">
                <a:solidFill>
                  <a:schemeClr val="bg1"/>
                </a:solidFill>
              </a:endParaRPr>
            </a:p>
            <a:p>
              <a:pPr marL="285750" indent="-285750">
                <a:buFont typeface="Arial" panose="020B0604020202020204" pitchFamily="34" charset="0"/>
                <a:buChar char="•"/>
              </a:pPr>
              <a:r>
                <a:rPr lang="en-US" sz="1600" dirty="0">
                  <a:solidFill>
                    <a:schemeClr val="bg1"/>
                  </a:solidFill>
                </a:rPr>
                <a:t>To entity for technical review</a:t>
              </a:r>
            </a:p>
          </p:txBody>
        </p:sp>
        <p:sp>
          <p:nvSpPr>
            <p:cNvPr id="45" name="Rectangle: Rounded Corners 44">
              <a:extLst>
                <a:ext uri="{FF2B5EF4-FFF2-40B4-BE49-F238E27FC236}">
                  <a16:creationId xmlns:a16="http://schemas.microsoft.com/office/drawing/2014/main" id="{A1B5590F-D2C8-478B-B4D9-BF90F7974C1E}"/>
                </a:ext>
              </a:extLst>
            </p:cNvPr>
            <p:cNvSpPr/>
            <p:nvPr/>
          </p:nvSpPr>
          <p:spPr>
            <a:xfrm>
              <a:off x="2590801" y="5594929"/>
              <a:ext cx="2790825" cy="779247"/>
            </a:xfrm>
            <a:prstGeom prst="roundRect">
              <a:avLst/>
            </a:prstGeom>
            <a:noFill/>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rtlCol="0" anchor="ctr"/>
            <a:lstStyle/>
            <a:p>
              <a:pPr algn="ctr"/>
              <a:endParaRPr lang="en-US" dirty="0"/>
            </a:p>
          </p:txBody>
        </p:sp>
        <p:sp>
          <p:nvSpPr>
            <p:cNvPr id="48" name="TextBox 47">
              <a:extLst>
                <a:ext uri="{FF2B5EF4-FFF2-40B4-BE49-F238E27FC236}">
                  <a16:creationId xmlns:a16="http://schemas.microsoft.com/office/drawing/2014/main" id="{1E3D629D-3626-4CDA-B178-C28173119E80}"/>
                </a:ext>
              </a:extLst>
            </p:cNvPr>
            <p:cNvSpPr txBox="1"/>
            <p:nvPr/>
          </p:nvSpPr>
          <p:spPr>
            <a:xfrm>
              <a:off x="2645569" y="5697416"/>
              <a:ext cx="2586037" cy="861774"/>
            </a:xfrm>
            <a:prstGeom prst="rect">
              <a:avLst/>
            </a:prstGeom>
            <a:noFill/>
          </p:spPr>
          <p:txBody>
            <a:bodyPr wrap="square" rtlCol="0">
              <a:spAutoFit/>
            </a:bodyPr>
            <a:lstStyle/>
            <a:p>
              <a:pPr algn="ctr"/>
              <a:r>
                <a:rPr lang="en-US" dirty="0">
                  <a:solidFill>
                    <a:schemeClr val="tx2"/>
                  </a:solidFill>
                </a:rPr>
                <a:t>Submission</a:t>
              </a:r>
            </a:p>
            <a:p>
              <a:pPr algn="ctr"/>
              <a:r>
                <a:rPr lang="en-US" dirty="0">
                  <a:solidFill>
                    <a:schemeClr val="tx2"/>
                  </a:solidFill>
                </a:rPr>
                <a:t> (to DGACM)</a:t>
              </a:r>
            </a:p>
            <a:p>
              <a:pPr algn="ctr"/>
              <a:endParaRPr lang="en-US" sz="1400" dirty="0">
                <a:solidFill>
                  <a:schemeClr val="tx2"/>
                </a:solidFill>
              </a:endParaRPr>
            </a:p>
          </p:txBody>
        </p:sp>
      </p:grpSp>
      <p:cxnSp>
        <p:nvCxnSpPr>
          <p:cNvPr id="52" name="Connector: Elbow 51">
            <a:extLst>
              <a:ext uri="{FF2B5EF4-FFF2-40B4-BE49-F238E27FC236}">
                <a16:creationId xmlns:a16="http://schemas.microsoft.com/office/drawing/2014/main" id="{23429578-E3C8-41B5-B967-E4B9BC01DEF5}"/>
              </a:ext>
            </a:extLst>
          </p:cNvPr>
          <p:cNvCxnSpPr>
            <a:stCxn id="43" idx="2"/>
            <a:endCxn id="45" idx="3"/>
          </p:cNvCxnSpPr>
          <p:nvPr/>
        </p:nvCxnSpPr>
        <p:spPr>
          <a:xfrm rot="5400000">
            <a:off x="5710055" y="5460471"/>
            <a:ext cx="869519" cy="440525"/>
          </a:xfrm>
          <a:prstGeom prst="bentConnector2">
            <a:avLst/>
          </a:prstGeom>
          <a:ln w="28575">
            <a:solidFill>
              <a:schemeClr val="tx2"/>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29932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Content Placeholder 1"/>
          <p:cNvSpPr>
            <a:spLocks noGrp="1"/>
          </p:cNvSpPr>
          <p:nvPr>
            <p:ph idx="4294967295"/>
          </p:nvPr>
        </p:nvSpPr>
        <p:spPr>
          <a:xfrm>
            <a:off x="737461" y="1123094"/>
            <a:ext cx="7669078" cy="5362550"/>
          </a:xfrm>
        </p:spPr>
        <p:txBody>
          <a:bodyPr lIns="91440" tIns="45720" rIns="91440" bIns="45720" anchor="t" anchorCtr="0">
            <a:noAutofit/>
          </a:bodyPr>
          <a:lstStyle/>
          <a:p>
            <a:pPr lvl="0" algn="just">
              <a:spcBef>
                <a:spcPts val="600"/>
              </a:spcBef>
              <a:spcAft>
                <a:spcPts val="600"/>
              </a:spcAft>
            </a:pPr>
            <a:r>
              <a:rPr lang="en-US" sz="1500" spc="-120" dirty="0">
                <a:solidFill>
                  <a:srgbClr val="173B69"/>
                </a:solidFill>
                <a:latin typeface="Noto Sans"/>
              </a:rPr>
              <a:t>ACABQ consideration of a report of the Secretary-General begins with one (or more) hearings.</a:t>
            </a:r>
            <a:r>
              <a:rPr lang="en-US" sz="1500" spc="-120" dirty="0">
                <a:effectLst/>
                <a:latin typeface="Segoe UI" panose="020B0502040204020203" pitchFamily="34" charset="0"/>
              </a:rPr>
              <a:t> </a:t>
            </a:r>
          </a:p>
          <a:p>
            <a:pPr lvl="0" algn="just">
              <a:spcBef>
                <a:spcPts val="600"/>
              </a:spcBef>
              <a:spcAft>
                <a:spcPts val="600"/>
              </a:spcAft>
            </a:pPr>
            <a:r>
              <a:rPr lang="en-US" sz="1400" spc="-80" dirty="0">
                <a:solidFill>
                  <a:srgbClr val="173B69"/>
                </a:solidFill>
                <a:latin typeface="Noto Sans"/>
              </a:rPr>
              <a:t>An electronic folder with the relevant documents is shared via email with the Members prior to the hearing. The folder typically contains the report/letter for the action of the Committee together with any supplementary information to the report, the previous report of the Committee on the topic, and the related resolution of the GA.</a:t>
            </a:r>
          </a:p>
          <a:p>
            <a:pPr lvl="0" algn="just">
              <a:spcBef>
                <a:spcPts val="600"/>
              </a:spcBef>
              <a:spcAft>
                <a:spcPts val="600"/>
              </a:spcAft>
            </a:pPr>
            <a:r>
              <a:rPr lang="en-US" sz="1400" spc="-30" dirty="0">
                <a:solidFill>
                  <a:srgbClr val="173B69"/>
                </a:solidFill>
                <a:latin typeface="Noto Sans"/>
              </a:rPr>
              <a:t>Hearings begin with the report's introduction by the Secretary-General or one of his representatives, followed by questions and answers rounds. Members taking the floor in the first round have minutes each to pose their questions. If taking the floor for a second time in the following rounds, a Member has three minutes to pose questions.</a:t>
            </a:r>
          </a:p>
          <a:p>
            <a:pPr lvl="0" algn="just">
              <a:spcBef>
                <a:spcPts val="600"/>
              </a:spcBef>
              <a:spcAft>
                <a:spcPts val="600"/>
              </a:spcAft>
            </a:pPr>
            <a:r>
              <a:rPr lang="en-US" sz="1400" dirty="0">
                <a:solidFill>
                  <a:srgbClr val="173B69"/>
                </a:solidFill>
                <a:latin typeface="Noto Sans"/>
              </a:rPr>
              <a:t>Answers can be provided verbally or in writing by the SG or his representatives. If Members wish to receive responses in writing to a specific question, they may specifically request so. Members could also submit questions in writing through the Chairman, within an indicated deadline.</a:t>
            </a:r>
          </a:p>
          <a:p>
            <a:pPr lvl="0" algn="just">
              <a:spcBef>
                <a:spcPts val="600"/>
              </a:spcBef>
              <a:spcAft>
                <a:spcPts val="600"/>
              </a:spcAft>
            </a:pPr>
            <a:r>
              <a:rPr lang="en-US" sz="1400" dirty="0">
                <a:solidFill>
                  <a:srgbClr val="173B69"/>
                </a:solidFill>
                <a:latin typeface="Noto Sans"/>
              </a:rPr>
              <a:t>For silent hearings, any questions are to be provided in writing to the Chairman and copied to the relevant members of the ACABQ Secretariat.</a:t>
            </a:r>
          </a:p>
          <a:p>
            <a:pPr lvl="0" algn="just">
              <a:spcBef>
                <a:spcPts val="600"/>
              </a:spcBef>
              <a:spcAft>
                <a:spcPts val="600"/>
              </a:spcAft>
            </a:pPr>
            <a:r>
              <a:rPr lang="en-US" sz="1400" spc="-50" dirty="0">
                <a:solidFill>
                  <a:srgbClr val="173B69"/>
                </a:solidFill>
                <a:latin typeface="Noto Sans"/>
              </a:rPr>
              <a:t>Once responses are received, the ACABQ meets in an "executive setting" to deliberate in advance on the issues covered by the report and the responses. The Members receive an executive note summarizing the most salient points prepared by the Secretariat under the direction of the Chairman/Vice-Chair before the meeting.</a:t>
            </a:r>
          </a:p>
          <a:p>
            <a:pPr lvl="0" algn="just">
              <a:spcBef>
                <a:spcPts val="600"/>
              </a:spcBef>
              <a:spcAft>
                <a:spcPts val="600"/>
              </a:spcAft>
            </a:pPr>
            <a:r>
              <a:rPr lang="en-US" sz="1400" spc="-80" dirty="0">
                <a:solidFill>
                  <a:srgbClr val="173B69"/>
                </a:solidFill>
                <a:latin typeface="Noto Sans"/>
              </a:rPr>
              <a:t>Decision-making by the ACABQ in its draft reports is based on the subjective standard of the "preponderance of views" as determined by the Chairman/Vice-Chair. </a:t>
            </a:r>
          </a:p>
          <a:p>
            <a:pPr lvl="0"/>
            <a:endParaRPr lang="en-US" sz="2400" dirty="0">
              <a:solidFill>
                <a:srgbClr val="173B69"/>
              </a:solidFill>
              <a:latin typeface="Noto Sans"/>
            </a:endParaRPr>
          </a:p>
        </p:txBody>
      </p:sp>
      <p:sp>
        <p:nvSpPr>
          <p:cNvPr id="5" name="Slide Number Placeholder 3"/>
          <p:cNvSpPr txBox="1">
            <a:spLocks/>
          </p:cNvSpPr>
          <p:nvPr/>
        </p:nvSpPr>
        <p:spPr bwMode="auto">
          <a:xfrm>
            <a:off x="6553200" y="6356350"/>
            <a:ext cx="2133600" cy="365125"/>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marL="0" algn="l" defTabSz="914400" rtl="0" eaLnBrk="0" latinLnBrk="0" hangingPunct="0">
              <a:defRPr sz="2400" kern="1200">
                <a:solidFill>
                  <a:schemeClr val="tx1"/>
                </a:solidFill>
                <a:latin typeface="Times New Roman" pitchFamily="18" charset="0"/>
                <a:ea typeface="MS PGothic" pitchFamily="34" charset="-128"/>
                <a:cs typeface="+mn-cs"/>
              </a:defRPr>
            </a:lvl1pPr>
            <a:lvl2pPr marL="742950" indent="-285750" algn="l" defTabSz="914400" rtl="0" eaLnBrk="0" latinLnBrk="0" hangingPunct="0">
              <a:defRPr sz="2400" kern="1200">
                <a:solidFill>
                  <a:schemeClr val="tx1"/>
                </a:solidFill>
                <a:latin typeface="Times New Roman" pitchFamily="18" charset="0"/>
                <a:ea typeface="MS PGothic" pitchFamily="34" charset="-128"/>
                <a:cs typeface="+mn-cs"/>
              </a:defRPr>
            </a:lvl2pPr>
            <a:lvl3pPr marL="1143000" indent="-228600" algn="l" defTabSz="914400" rtl="0" eaLnBrk="0" latinLnBrk="0" hangingPunct="0">
              <a:defRPr sz="2400" kern="1200">
                <a:solidFill>
                  <a:schemeClr val="tx1"/>
                </a:solidFill>
                <a:latin typeface="Times New Roman" pitchFamily="18" charset="0"/>
                <a:ea typeface="MS PGothic" pitchFamily="34" charset="-128"/>
                <a:cs typeface="+mn-cs"/>
              </a:defRPr>
            </a:lvl3pPr>
            <a:lvl4pPr marL="1600200" indent="-228600" algn="l" defTabSz="914400" rtl="0" eaLnBrk="0" latinLnBrk="0" hangingPunct="0">
              <a:defRPr sz="2400" kern="1200">
                <a:solidFill>
                  <a:schemeClr val="tx1"/>
                </a:solidFill>
                <a:latin typeface="Times New Roman" pitchFamily="18" charset="0"/>
                <a:ea typeface="MS PGothic" pitchFamily="34" charset="-128"/>
                <a:cs typeface="+mn-cs"/>
              </a:defRPr>
            </a:lvl4pPr>
            <a:lvl5pPr marL="2057400" indent="-228600" algn="l" defTabSz="914400" rtl="0" eaLnBrk="0" latinLnBrk="0" hangingPunct="0">
              <a:defRPr sz="2400" kern="1200">
                <a:solidFill>
                  <a:schemeClr val="tx1"/>
                </a:solidFill>
                <a:latin typeface="Times New Roman" pitchFamily="18" charset="0"/>
                <a:ea typeface="MS PGothic" pitchFamily="34" charset="-128"/>
                <a:cs typeface="+mn-cs"/>
              </a:defRPr>
            </a:lvl5pPr>
            <a:lvl6pPr marL="2514600" indent="-228600" algn="l" defTabSz="457200" rtl="0" eaLnBrk="0" fontAlgn="base" latinLnBrk="0" hangingPunct="0">
              <a:spcBef>
                <a:spcPct val="0"/>
              </a:spcBef>
              <a:spcAft>
                <a:spcPct val="0"/>
              </a:spcAft>
              <a:defRPr sz="2400" kern="1200">
                <a:solidFill>
                  <a:schemeClr val="tx1"/>
                </a:solidFill>
                <a:latin typeface="Times New Roman" pitchFamily="18" charset="0"/>
                <a:ea typeface="MS PGothic" pitchFamily="34" charset="-128"/>
                <a:cs typeface="+mn-cs"/>
              </a:defRPr>
            </a:lvl6pPr>
            <a:lvl7pPr marL="2971800" indent="-228600" algn="l" defTabSz="457200" rtl="0" eaLnBrk="0" fontAlgn="base" latinLnBrk="0" hangingPunct="0">
              <a:spcBef>
                <a:spcPct val="0"/>
              </a:spcBef>
              <a:spcAft>
                <a:spcPct val="0"/>
              </a:spcAft>
              <a:defRPr sz="2400" kern="1200">
                <a:solidFill>
                  <a:schemeClr val="tx1"/>
                </a:solidFill>
                <a:latin typeface="Times New Roman" pitchFamily="18" charset="0"/>
                <a:ea typeface="MS PGothic" pitchFamily="34" charset="-128"/>
                <a:cs typeface="+mn-cs"/>
              </a:defRPr>
            </a:lvl7pPr>
            <a:lvl8pPr marL="3429000" indent="-228600" algn="l" defTabSz="457200" rtl="0" eaLnBrk="0" fontAlgn="base" latinLnBrk="0" hangingPunct="0">
              <a:spcBef>
                <a:spcPct val="0"/>
              </a:spcBef>
              <a:spcAft>
                <a:spcPct val="0"/>
              </a:spcAft>
              <a:defRPr sz="2400" kern="1200">
                <a:solidFill>
                  <a:schemeClr val="tx1"/>
                </a:solidFill>
                <a:latin typeface="Times New Roman" pitchFamily="18" charset="0"/>
                <a:ea typeface="MS PGothic" pitchFamily="34" charset="-128"/>
                <a:cs typeface="+mn-cs"/>
              </a:defRPr>
            </a:lvl8pPr>
            <a:lvl9pPr marL="3886200" indent="-228600" algn="l" defTabSz="457200" rtl="0" eaLnBrk="0" fontAlgn="base" latinLnBrk="0" hangingPunct="0">
              <a:spcBef>
                <a:spcPct val="0"/>
              </a:spcBef>
              <a:spcAft>
                <a:spcPct val="0"/>
              </a:spcAft>
              <a:defRPr sz="2400" kern="1200">
                <a:solidFill>
                  <a:schemeClr val="tx1"/>
                </a:solidFill>
                <a:latin typeface="Times New Roman" pitchFamily="18" charset="0"/>
                <a:ea typeface="MS PGothic" pitchFamily="34" charset="-128"/>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CEE50E83-7651-431B-B795-4EA40B75C378}" type="slidenum">
              <a:rPr kumimoji="0" lang="en-US" altLang="ja-JP" sz="1400" b="1" i="0" u="none" strike="noStrike" kern="1200" cap="none" spc="0" normalizeH="0" baseline="0" noProof="0" smtClean="0">
                <a:ln>
                  <a:noFill/>
                </a:ln>
                <a:solidFill>
                  <a:schemeClr val="tx2"/>
                </a:solidFill>
                <a:effectLst/>
                <a:uLnTx/>
                <a:uFillTx/>
                <a:latin typeface="Calibri" pitchFamily="34" charset="0"/>
                <a:ea typeface="MS PGothic" pitchFamily="34"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US" altLang="ja-JP" sz="1400" b="1" i="0" u="none" strike="noStrike" kern="1200" cap="none" spc="0" normalizeH="0" baseline="0" noProof="0" dirty="0">
              <a:ln>
                <a:noFill/>
              </a:ln>
              <a:solidFill>
                <a:schemeClr val="tx2"/>
              </a:solidFill>
              <a:effectLst/>
              <a:uLnTx/>
              <a:uFillTx/>
              <a:latin typeface="Calibri" pitchFamily="34" charset="0"/>
              <a:ea typeface="MS PGothic" pitchFamily="34" charset="-128"/>
              <a:cs typeface="+mn-cs"/>
            </a:endParaRPr>
          </a:p>
        </p:txBody>
      </p:sp>
      <p:sp>
        <p:nvSpPr>
          <p:cNvPr id="10" name="Rectangle 2">
            <a:extLst>
              <a:ext uri="{FF2B5EF4-FFF2-40B4-BE49-F238E27FC236}">
                <a16:creationId xmlns:a16="http://schemas.microsoft.com/office/drawing/2014/main" id="{FC03DC1E-C9EB-4451-A71F-3EAD89EA5194}"/>
              </a:ext>
            </a:extLst>
          </p:cNvPr>
          <p:cNvSpPr txBox="1">
            <a:spLocks noChangeArrowheads="1"/>
          </p:cNvSpPr>
          <p:nvPr/>
        </p:nvSpPr>
        <p:spPr>
          <a:xfrm>
            <a:off x="457200" y="274638"/>
            <a:ext cx="8229600" cy="779247"/>
          </a:xfrm>
          <a:prstGeom prst="rect">
            <a:avLst/>
          </a:prstGeom>
          <a:solidFill>
            <a:schemeClr val="accent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tlCol="0">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r>
              <a:rPr lang="en-US" sz="4000" dirty="0">
                <a:solidFill>
                  <a:schemeClr val="bg1"/>
                </a:solidFill>
                <a:latin typeface="Century Gothic" charset="0"/>
                <a:ea typeface="MS PGothic" charset="0"/>
                <a:cs typeface="MS PGothic" charset="0"/>
              </a:rPr>
              <a:t>Process</a:t>
            </a:r>
            <a:endParaRPr lang="en-US" sz="4000" dirty="0">
              <a:solidFill>
                <a:schemeClr val="bg1"/>
              </a:solidFill>
              <a:ea typeface="MS PGothic" charset="0"/>
              <a:cs typeface="MS PGothic" charset="0"/>
            </a:endParaRPr>
          </a:p>
        </p:txBody>
      </p:sp>
    </p:spTree>
    <p:extLst>
      <p:ext uri="{BB962C8B-B14F-4D97-AF65-F5344CB8AC3E}">
        <p14:creationId xmlns:p14="http://schemas.microsoft.com/office/powerpoint/2010/main" val="39828308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2"/>
          <p:cNvSpPr>
            <a:spLocks noGrp="1" noChangeArrowheads="1"/>
          </p:cNvSpPr>
          <p:nvPr>
            <p:ph type="title"/>
          </p:nvPr>
        </p:nvSpPr>
        <p:spPr>
          <a:xfrm>
            <a:off x="534692" y="214015"/>
            <a:ext cx="8229600" cy="994851"/>
          </a:xfrm>
          <a:solidFill>
            <a:schemeClr val="accent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tlCol="0">
            <a:noAutofit/>
          </a:bodyPr>
          <a:lstStyle/>
          <a:p>
            <a:pPr eaLnBrk="1" fontAlgn="auto" hangingPunct="1">
              <a:spcAft>
                <a:spcPts val="0"/>
              </a:spcAft>
              <a:defRPr/>
            </a:pPr>
            <a:r>
              <a:rPr lang="en-US" sz="4000" dirty="0">
                <a:solidFill>
                  <a:schemeClr val="bg1"/>
                </a:solidFill>
                <a:latin typeface="Century Gothic" charset="0"/>
                <a:ea typeface="MS PGothic" charset="0"/>
                <a:cs typeface="MS PGothic" charset="0"/>
              </a:rPr>
              <a:t>Content</a:t>
            </a:r>
            <a:endParaRPr lang="en-US" sz="4000" dirty="0">
              <a:solidFill>
                <a:schemeClr val="bg1"/>
              </a:solidFill>
              <a:ea typeface="MS PGothic" charset="0"/>
              <a:cs typeface="MS PGothic" charset="0"/>
            </a:endParaRPr>
          </a:p>
        </p:txBody>
      </p:sp>
      <p:sp>
        <p:nvSpPr>
          <p:cNvPr id="19458" name="Rectangle 3"/>
          <p:cNvSpPr>
            <a:spLocks noGrp="1" noChangeArrowheads="1"/>
          </p:cNvSpPr>
          <p:nvPr>
            <p:ph idx="1"/>
          </p:nvPr>
        </p:nvSpPr>
        <p:spPr>
          <a:xfrm>
            <a:off x="534692" y="1438183"/>
            <a:ext cx="8229600" cy="5100729"/>
          </a:xfrm>
        </p:spPr>
        <p:txBody>
          <a:bodyPr>
            <a:normAutofit fontScale="55000" lnSpcReduction="20000"/>
          </a:bodyPr>
          <a:lstStyle/>
          <a:p>
            <a:pPr>
              <a:spcBef>
                <a:spcPts val="800"/>
              </a:spcBef>
              <a:spcAft>
                <a:spcPts val="800"/>
              </a:spcAft>
              <a:buFont typeface="Wingdings" panose="05000000000000000000" pitchFamily="2" charset="2"/>
              <a:buChar char="§"/>
            </a:pPr>
            <a:r>
              <a:rPr lang="en-US" altLang="en-US" sz="4500" dirty="0">
                <a:solidFill>
                  <a:schemeClr val="tx2"/>
                </a:solidFill>
                <a:latin typeface="Calibri" panose="020F0502020204030204" pitchFamily="34" charset="0"/>
              </a:rPr>
              <a:t>Background</a:t>
            </a:r>
          </a:p>
          <a:p>
            <a:pPr>
              <a:spcBef>
                <a:spcPts val="800"/>
              </a:spcBef>
              <a:spcAft>
                <a:spcPts val="800"/>
              </a:spcAft>
              <a:buFont typeface="Wingdings" panose="05000000000000000000" pitchFamily="2" charset="2"/>
              <a:buChar char="§"/>
            </a:pPr>
            <a:r>
              <a:rPr lang="en-US" altLang="en-US" sz="4500" dirty="0">
                <a:solidFill>
                  <a:schemeClr val="tx2"/>
                </a:solidFill>
                <a:latin typeface="Calibri" panose="020F0502020204030204" pitchFamily="34" charset="0"/>
              </a:rPr>
              <a:t>Mandate and functions</a:t>
            </a:r>
          </a:p>
          <a:p>
            <a:pPr>
              <a:spcBef>
                <a:spcPts val="800"/>
              </a:spcBef>
              <a:spcAft>
                <a:spcPts val="800"/>
              </a:spcAft>
              <a:buFont typeface="Wingdings" panose="05000000000000000000" pitchFamily="2" charset="2"/>
              <a:buChar char="§"/>
            </a:pPr>
            <a:r>
              <a:rPr lang="en-US" altLang="en-US" sz="4500" dirty="0">
                <a:solidFill>
                  <a:schemeClr val="tx2"/>
                </a:solidFill>
                <a:latin typeface="Calibri" panose="020F0502020204030204" pitchFamily="34" charset="0"/>
              </a:rPr>
              <a:t>Membership</a:t>
            </a:r>
          </a:p>
          <a:p>
            <a:pPr>
              <a:spcBef>
                <a:spcPts val="800"/>
              </a:spcBef>
              <a:spcAft>
                <a:spcPts val="800"/>
              </a:spcAft>
              <a:buFont typeface="Wingdings" panose="05000000000000000000" pitchFamily="2" charset="2"/>
              <a:buChar char="§"/>
            </a:pPr>
            <a:r>
              <a:rPr lang="en-US" altLang="en-US" sz="4500" dirty="0">
                <a:solidFill>
                  <a:schemeClr val="tx2"/>
                </a:solidFill>
                <a:latin typeface="Calibri" panose="020F0502020204030204" pitchFamily="34" charset="0"/>
              </a:rPr>
              <a:t>Expansion</a:t>
            </a:r>
          </a:p>
          <a:p>
            <a:pPr>
              <a:spcBef>
                <a:spcPts val="800"/>
              </a:spcBef>
              <a:spcAft>
                <a:spcPts val="800"/>
              </a:spcAft>
              <a:buFont typeface="Wingdings" panose="05000000000000000000" pitchFamily="2" charset="2"/>
              <a:buChar char="§"/>
            </a:pPr>
            <a:r>
              <a:rPr lang="en-US" altLang="en-US" sz="4500" dirty="0">
                <a:solidFill>
                  <a:schemeClr val="tx2"/>
                </a:solidFill>
                <a:latin typeface="Calibri" panose="020F0502020204030204" pitchFamily="34" charset="0"/>
              </a:rPr>
              <a:t>Representation</a:t>
            </a:r>
          </a:p>
          <a:p>
            <a:pPr>
              <a:spcBef>
                <a:spcPts val="800"/>
              </a:spcBef>
              <a:spcAft>
                <a:spcPts val="800"/>
              </a:spcAft>
              <a:buFont typeface="Wingdings" panose="05000000000000000000" pitchFamily="2" charset="2"/>
              <a:buChar char="§"/>
            </a:pPr>
            <a:r>
              <a:rPr lang="en-US" altLang="en-US" sz="4500" dirty="0">
                <a:solidFill>
                  <a:schemeClr val="tx2"/>
                </a:solidFill>
                <a:latin typeface="Calibri" panose="020F0502020204030204" pitchFamily="34" charset="0"/>
              </a:rPr>
              <a:t>Election</a:t>
            </a:r>
          </a:p>
          <a:p>
            <a:pPr>
              <a:spcBef>
                <a:spcPts val="800"/>
              </a:spcBef>
              <a:spcAft>
                <a:spcPts val="800"/>
              </a:spcAft>
              <a:buFont typeface="Wingdings" panose="05000000000000000000" pitchFamily="2" charset="2"/>
              <a:buChar char="§"/>
            </a:pPr>
            <a:r>
              <a:rPr lang="en-US" altLang="en-US" sz="4500" dirty="0">
                <a:solidFill>
                  <a:schemeClr val="tx2"/>
                </a:solidFill>
                <a:latin typeface="Calibri" panose="020F0502020204030204" pitchFamily="34" charset="0"/>
              </a:rPr>
              <a:t>Secretariat</a:t>
            </a:r>
          </a:p>
          <a:p>
            <a:pPr>
              <a:spcBef>
                <a:spcPts val="800"/>
              </a:spcBef>
              <a:spcAft>
                <a:spcPts val="800"/>
              </a:spcAft>
              <a:buFont typeface="Wingdings" panose="05000000000000000000" pitchFamily="2" charset="2"/>
              <a:buChar char="§"/>
            </a:pPr>
            <a:r>
              <a:rPr lang="en-US" altLang="en-US" sz="4500" dirty="0">
                <a:solidFill>
                  <a:schemeClr val="tx2"/>
                </a:solidFill>
                <a:latin typeface="Calibri" panose="020F0502020204030204" pitchFamily="34" charset="0"/>
              </a:rPr>
              <a:t>Process</a:t>
            </a:r>
          </a:p>
          <a:p>
            <a:pPr>
              <a:spcBef>
                <a:spcPts val="800"/>
              </a:spcBef>
              <a:spcAft>
                <a:spcPts val="800"/>
              </a:spcAft>
              <a:buFont typeface="Wingdings" panose="05000000000000000000" pitchFamily="2" charset="2"/>
              <a:buChar char="§"/>
            </a:pPr>
            <a:r>
              <a:rPr lang="en-US" altLang="en-US" sz="4500" dirty="0">
                <a:solidFill>
                  <a:schemeClr val="tx2"/>
                </a:solidFill>
                <a:latin typeface="Calibri" panose="020F0502020204030204" pitchFamily="34" charset="0"/>
              </a:rPr>
              <a:t>Outcome</a:t>
            </a:r>
          </a:p>
          <a:p>
            <a:pPr>
              <a:spcBef>
                <a:spcPts val="800"/>
              </a:spcBef>
              <a:spcAft>
                <a:spcPts val="800"/>
              </a:spcAft>
              <a:buFont typeface="Wingdings" panose="05000000000000000000" pitchFamily="2" charset="2"/>
              <a:buChar char="§"/>
            </a:pPr>
            <a:r>
              <a:rPr lang="en-US" altLang="en-US" sz="4500" dirty="0">
                <a:solidFill>
                  <a:schemeClr val="tx2"/>
                </a:solidFill>
                <a:latin typeface="Calibri" panose="020F0502020204030204" pitchFamily="34" charset="0"/>
              </a:rPr>
              <a:t>Questions</a:t>
            </a:r>
          </a:p>
          <a:p>
            <a:endParaRPr lang="en-US" altLang="en-US" dirty="0">
              <a:latin typeface="Calibri" panose="020F0502020204030204" pitchFamily="34" charset="0"/>
            </a:endParaRPr>
          </a:p>
          <a:p>
            <a:endParaRPr lang="en-US" altLang="en-US" dirty="0">
              <a:latin typeface="Calibri" panose="020F0502020204030204" pitchFamily="34" charset="0"/>
            </a:endParaRPr>
          </a:p>
        </p:txBody>
      </p:sp>
      <p:sp>
        <p:nvSpPr>
          <p:cNvPr id="2" name="Slide Number Placeholder 1">
            <a:extLst>
              <a:ext uri="{FF2B5EF4-FFF2-40B4-BE49-F238E27FC236}">
                <a16:creationId xmlns:a16="http://schemas.microsoft.com/office/drawing/2014/main" id="{B6DBCFEE-2216-479F-9BBA-99538E277A83}"/>
              </a:ext>
            </a:extLst>
          </p:cNvPr>
          <p:cNvSpPr>
            <a:spLocks noGrp="1"/>
          </p:cNvSpPr>
          <p:nvPr>
            <p:ph type="sldNum" sz="quarter" idx="10"/>
          </p:nvPr>
        </p:nvSpPr>
        <p:spPr/>
        <p:txBody>
          <a:bodyPr/>
          <a:lstStyle/>
          <a:p>
            <a:fld id="{0EE9B6C7-16B7-4651-AD3D-65FE4305383F}" type="slidenum">
              <a:rPr lang="en-US" altLang="ja-JP" sz="1400" b="1" smtClean="0">
                <a:solidFill>
                  <a:schemeClr val="tx2"/>
                </a:solidFill>
                <a:latin typeface="Calibri" panose="020F0502020204030204" pitchFamily="34" charset="0"/>
                <a:cs typeface="Calibri" panose="020F0502020204030204" pitchFamily="34" charset="0"/>
              </a:rPr>
              <a:pPr/>
              <a:t>2</a:t>
            </a:fld>
            <a:endParaRPr lang="en-US" altLang="ja-JP" sz="1400" b="1" dirty="0">
              <a:solidFill>
                <a:schemeClr val="tx2"/>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557405200"/>
      </p:ext>
    </p:ext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3"/>
          <p:cNvSpPr txBox="1">
            <a:spLocks/>
          </p:cNvSpPr>
          <p:nvPr/>
        </p:nvSpPr>
        <p:spPr bwMode="auto">
          <a:xfrm>
            <a:off x="6553200" y="6356350"/>
            <a:ext cx="2133600" cy="365125"/>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marL="0" algn="l" defTabSz="914400" rtl="0" eaLnBrk="0" latinLnBrk="0" hangingPunct="0">
              <a:defRPr sz="2400" kern="1200">
                <a:solidFill>
                  <a:schemeClr val="tx1"/>
                </a:solidFill>
                <a:latin typeface="Times New Roman" pitchFamily="18" charset="0"/>
                <a:ea typeface="MS PGothic" pitchFamily="34" charset="-128"/>
                <a:cs typeface="+mn-cs"/>
              </a:defRPr>
            </a:lvl1pPr>
            <a:lvl2pPr marL="742950" indent="-285750" algn="l" defTabSz="914400" rtl="0" eaLnBrk="0" latinLnBrk="0" hangingPunct="0">
              <a:defRPr sz="2400" kern="1200">
                <a:solidFill>
                  <a:schemeClr val="tx1"/>
                </a:solidFill>
                <a:latin typeface="Times New Roman" pitchFamily="18" charset="0"/>
                <a:ea typeface="MS PGothic" pitchFamily="34" charset="-128"/>
                <a:cs typeface="+mn-cs"/>
              </a:defRPr>
            </a:lvl2pPr>
            <a:lvl3pPr marL="1143000" indent="-228600" algn="l" defTabSz="914400" rtl="0" eaLnBrk="0" latinLnBrk="0" hangingPunct="0">
              <a:defRPr sz="2400" kern="1200">
                <a:solidFill>
                  <a:schemeClr val="tx1"/>
                </a:solidFill>
                <a:latin typeface="Times New Roman" pitchFamily="18" charset="0"/>
                <a:ea typeface="MS PGothic" pitchFamily="34" charset="-128"/>
                <a:cs typeface="+mn-cs"/>
              </a:defRPr>
            </a:lvl3pPr>
            <a:lvl4pPr marL="1600200" indent="-228600" algn="l" defTabSz="914400" rtl="0" eaLnBrk="0" latinLnBrk="0" hangingPunct="0">
              <a:defRPr sz="2400" kern="1200">
                <a:solidFill>
                  <a:schemeClr val="tx1"/>
                </a:solidFill>
                <a:latin typeface="Times New Roman" pitchFamily="18" charset="0"/>
                <a:ea typeface="MS PGothic" pitchFamily="34" charset="-128"/>
                <a:cs typeface="+mn-cs"/>
              </a:defRPr>
            </a:lvl4pPr>
            <a:lvl5pPr marL="2057400" indent="-228600" algn="l" defTabSz="914400" rtl="0" eaLnBrk="0" latinLnBrk="0" hangingPunct="0">
              <a:defRPr sz="2400" kern="1200">
                <a:solidFill>
                  <a:schemeClr val="tx1"/>
                </a:solidFill>
                <a:latin typeface="Times New Roman" pitchFamily="18" charset="0"/>
                <a:ea typeface="MS PGothic" pitchFamily="34" charset="-128"/>
                <a:cs typeface="+mn-cs"/>
              </a:defRPr>
            </a:lvl5pPr>
            <a:lvl6pPr marL="2514600" indent="-228600" algn="l" defTabSz="457200" rtl="0" eaLnBrk="0" fontAlgn="base" latinLnBrk="0" hangingPunct="0">
              <a:spcBef>
                <a:spcPct val="0"/>
              </a:spcBef>
              <a:spcAft>
                <a:spcPct val="0"/>
              </a:spcAft>
              <a:defRPr sz="2400" kern="1200">
                <a:solidFill>
                  <a:schemeClr val="tx1"/>
                </a:solidFill>
                <a:latin typeface="Times New Roman" pitchFamily="18" charset="0"/>
                <a:ea typeface="MS PGothic" pitchFamily="34" charset="-128"/>
                <a:cs typeface="+mn-cs"/>
              </a:defRPr>
            </a:lvl6pPr>
            <a:lvl7pPr marL="2971800" indent="-228600" algn="l" defTabSz="457200" rtl="0" eaLnBrk="0" fontAlgn="base" latinLnBrk="0" hangingPunct="0">
              <a:spcBef>
                <a:spcPct val="0"/>
              </a:spcBef>
              <a:spcAft>
                <a:spcPct val="0"/>
              </a:spcAft>
              <a:defRPr sz="2400" kern="1200">
                <a:solidFill>
                  <a:schemeClr val="tx1"/>
                </a:solidFill>
                <a:latin typeface="Times New Roman" pitchFamily="18" charset="0"/>
                <a:ea typeface="MS PGothic" pitchFamily="34" charset="-128"/>
                <a:cs typeface="+mn-cs"/>
              </a:defRPr>
            </a:lvl7pPr>
            <a:lvl8pPr marL="3429000" indent="-228600" algn="l" defTabSz="457200" rtl="0" eaLnBrk="0" fontAlgn="base" latinLnBrk="0" hangingPunct="0">
              <a:spcBef>
                <a:spcPct val="0"/>
              </a:spcBef>
              <a:spcAft>
                <a:spcPct val="0"/>
              </a:spcAft>
              <a:defRPr sz="2400" kern="1200">
                <a:solidFill>
                  <a:schemeClr val="tx1"/>
                </a:solidFill>
                <a:latin typeface="Times New Roman" pitchFamily="18" charset="0"/>
                <a:ea typeface="MS PGothic" pitchFamily="34" charset="-128"/>
                <a:cs typeface="+mn-cs"/>
              </a:defRPr>
            </a:lvl8pPr>
            <a:lvl9pPr marL="3886200" indent="-228600" algn="l" defTabSz="457200" rtl="0" eaLnBrk="0" fontAlgn="base" latinLnBrk="0" hangingPunct="0">
              <a:spcBef>
                <a:spcPct val="0"/>
              </a:spcBef>
              <a:spcAft>
                <a:spcPct val="0"/>
              </a:spcAft>
              <a:defRPr sz="2400" kern="1200">
                <a:solidFill>
                  <a:schemeClr val="tx1"/>
                </a:solidFill>
                <a:latin typeface="Times New Roman" pitchFamily="18" charset="0"/>
                <a:ea typeface="MS PGothic" pitchFamily="34" charset="-128"/>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CEE50E83-7651-431B-B795-4EA40B75C378}" type="slidenum">
              <a:rPr kumimoji="0" lang="en-US" altLang="ja-JP" sz="2000" b="0" i="0" u="none" strike="noStrike" kern="1200" cap="none" spc="0" normalizeH="0" baseline="0" noProof="0" smtClean="0">
                <a:ln>
                  <a:noFill/>
                </a:ln>
                <a:solidFill>
                  <a:srgbClr val="404040"/>
                </a:solidFill>
                <a:effectLst/>
                <a:uLnTx/>
                <a:uFillTx/>
                <a:latin typeface="Calibri" pitchFamily="34" charset="0"/>
                <a:ea typeface="MS PGothic" pitchFamily="34"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US" altLang="ja-JP" sz="2000" b="0" i="0" u="none" strike="noStrike" kern="1200" cap="none" spc="0" normalizeH="0" baseline="0" noProof="0" dirty="0">
              <a:ln>
                <a:noFill/>
              </a:ln>
              <a:solidFill>
                <a:srgbClr val="404040"/>
              </a:solidFill>
              <a:effectLst/>
              <a:uLnTx/>
              <a:uFillTx/>
              <a:latin typeface="Calibri" pitchFamily="34" charset="0"/>
              <a:ea typeface="MS PGothic" pitchFamily="34" charset="-128"/>
              <a:cs typeface="+mn-cs"/>
            </a:endParaRPr>
          </a:p>
        </p:txBody>
      </p:sp>
      <p:pic>
        <p:nvPicPr>
          <p:cNvPr id="2" name="Picture 1">
            <a:extLst>
              <a:ext uri="{FF2B5EF4-FFF2-40B4-BE49-F238E27FC236}">
                <a16:creationId xmlns:a16="http://schemas.microsoft.com/office/drawing/2014/main" id="{F0288BEC-6832-4DAE-B43F-03341564C2CA}"/>
              </a:ext>
            </a:extLst>
          </p:cNvPr>
          <p:cNvPicPr>
            <a:picLocks noChangeAspect="1"/>
          </p:cNvPicPr>
          <p:nvPr/>
        </p:nvPicPr>
        <p:blipFill>
          <a:blip r:embed="rId3"/>
          <a:stretch>
            <a:fillRect/>
          </a:stretch>
        </p:blipFill>
        <p:spPr>
          <a:xfrm>
            <a:off x="1300162" y="3230561"/>
            <a:ext cx="6543675" cy="2726355"/>
          </a:xfrm>
          <a:prstGeom prst="rect">
            <a:avLst/>
          </a:prstGeom>
          <a:effectLst>
            <a:outerShdw blurRad="50800" dist="38100" dir="13500000" algn="br" rotWithShape="0">
              <a:schemeClr val="accent5">
                <a:alpha val="40000"/>
              </a:schemeClr>
            </a:outerShdw>
          </a:effectLst>
        </p:spPr>
      </p:pic>
      <p:sp>
        <p:nvSpPr>
          <p:cNvPr id="6" name="Rectangle 2">
            <a:extLst>
              <a:ext uri="{FF2B5EF4-FFF2-40B4-BE49-F238E27FC236}">
                <a16:creationId xmlns:a16="http://schemas.microsoft.com/office/drawing/2014/main" id="{679577F5-C675-4022-BAB6-24456AF3F87C}"/>
              </a:ext>
            </a:extLst>
          </p:cNvPr>
          <p:cNvSpPr txBox="1">
            <a:spLocks noChangeArrowheads="1"/>
          </p:cNvSpPr>
          <p:nvPr/>
        </p:nvSpPr>
        <p:spPr>
          <a:xfrm>
            <a:off x="457200" y="274638"/>
            <a:ext cx="8229600" cy="779247"/>
          </a:xfrm>
          <a:prstGeom prst="rect">
            <a:avLst/>
          </a:prstGeom>
          <a:solidFill>
            <a:schemeClr val="accent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tlCol="0">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r>
              <a:rPr lang="en-US" sz="4000" dirty="0">
                <a:solidFill>
                  <a:schemeClr val="bg1"/>
                </a:solidFill>
                <a:latin typeface="Century Gothic" charset="0"/>
                <a:ea typeface="MS PGothic" charset="0"/>
                <a:cs typeface="MS PGothic" charset="0"/>
              </a:rPr>
              <a:t>Provisional guidelines</a:t>
            </a:r>
            <a:endParaRPr lang="en-US" sz="4000" dirty="0">
              <a:solidFill>
                <a:schemeClr val="bg1"/>
              </a:solidFill>
              <a:ea typeface="MS PGothic" charset="0"/>
              <a:cs typeface="MS PGothic" charset="0"/>
            </a:endParaRPr>
          </a:p>
        </p:txBody>
      </p:sp>
      <p:sp>
        <p:nvSpPr>
          <p:cNvPr id="8" name="Content Placeholder 1">
            <a:extLst>
              <a:ext uri="{FF2B5EF4-FFF2-40B4-BE49-F238E27FC236}">
                <a16:creationId xmlns:a16="http://schemas.microsoft.com/office/drawing/2014/main" id="{16C07AE4-A10F-41AF-9540-0987FD7E8AF1}"/>
              </a:ext>
            </a:extLst>
          </p:cNvPr>
          <p:cNvSpPr txBox="1">
            <a:spLocks/>
          </p:cNvSpPr>
          <p:nvPr/>
        </p:nvSpPr>
        <p:spPr>
          <a:xfrm>
            <a:off x="737461" y="1176362"/>
            <a:ext cx="7669078" cy="1443013"/>
          </a:xfrm>
          <a:prstGeom prst="rect">
            <a:avLst/>
          </a:prstGeom>
        </p:spPr>
        <p:txBody>
          <a:bodyPr vert="horz" lIns="91440" tIns="45720" rIns="91440" bIns="45720" rtlCol="0" anchor="t" anchorCtr="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ts val="600"/>
              </a:spcBef>
              <a:spcAft>
                <a:spcPts val="600"/>
              </a:spcAft>
            </a:pPr>
            <a:r>
              <a:rPr lang="en-US" sz="2000" dirty="0">
                <a:solidFill>
                  <a:srgbClr val="173B69"/>
                </a:solidFill>
                <a:latin typeface="Noto Sans"/>
              </a:rPr>
              <a:t>Guidelines for the UN Secretariat were drafted to regularize the process during the COVID-19 period</a:t>
            </a:r>
          </a:p>
          <a:p>
            <a:pPr>
              <a:spcBef>
                <a:spcPts val="600"/>
              </a:spcBef>
              <a:spcAft>
                <a:spcPts val="600"/>
              </a:spcAft>
            </a:pPr>
            <a:r>
              <a:rPr lang="en-US" sz="2000" spc="-80" dirty="0">
                <a:solidFill>
                  <a:srgbClr val="173B69"/>
                </a:solidFill>
                <a:latin typeface="Noto Sans"/>
              </a:rPr>
              <a:t>Guidelines are Contained in the welcome package, which is circulated to Members at beginning of every session</a:t>
            </a:r>
          </a:p>
          <a:p>
            <a:pPr>
              <a:spcBef>
                <a:spcPts val="600"/>
              </a:spcBef>
              <a:spcAft>
                <a:spcPts val="600"/>
              </a:spcAft>
            </a:pPr>
            <a:r>
              <a:rPr lang="en-US" sz="2000" spc="-80" dirty="0">
                <a:solidFill>
                  <a:srgbClr val="173B69"/>
                </a:solidFill>
                <a:latin typeface="Noto Sans"/>
              </a:rPr>
              <a:t>Shared with Secretariat/entity  before every session</a:t>
            </a:r>
          </a:p>
        </p:txBody>
      </p:sp>
    </p:spTree>
    <p:extLst>
      <p:ext uri="{BB962C8B-B14F-4D97-AF65-F5344CB8AC3E}">
        <p14:creationId xmlns:p14="http://schemas.microsoft.com/office/powerpoint/2010/main" val="163411628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Content Placeholder 1"/>
          <p:cNvSpPr>
            <a:spLocks noGrp="1"/>
          </p:cNvSpPr>
          <p:nvPr>
            <p:ph idx="4294967295"/>
          </p:nvPr>
        </p:nvSpPr>
        <p:spPr>
          <a:xfrm>
            <a:off x="762000" y="1273696"/>
            <a:ext cx="7669078" cy="5362550"/>
          </a:xfrm>
        </p:spPr>
        <p:txBody>
          <a:bodyPr lIns="91440" tIns="45720" rIns="91440" bIns="45720" anchor="t" anchorCtr="0">
            <a:noAutofit/>
          </a:bodyPr>
          <a:lstStyle/>
          <a:p>
            <a:pPr lvl="0">
              <a:spcBef>
                <a:spcPts val="1200"/>
              </a:spcBef>
              <a:spcAft>
                <a:spcPts val="1200"/>
              </a:spcAft>
            </a:pPr>
            <a:r>
              <a:rPr lang="en-US" sz="2400" dirty="0">
                <a:solidFill>
                  <a:srgbClr val="173B69"/>
                </a:solidFill>
                <a:latin typeface="Noto Sans"/>
              </a:rPr>
              <a:t>The conclusions and recommendations of the ACABQ are reflected in bold text in its submitted reports. </a:t>
            </a:r>
          </a:p>
          <a:p>
            <a:pPr lvl="0">
              <a:spcBef>
                <a:spcPts val="1200"/>
              </a:spcBef>
              <a:spcAft>
                <a:spcPts val="1200"/>
              </a:spcAft>
            </a:pPr>
            <a:r>
              <a:rPr lang="en-US" sz="2400" dirty="0">
                <a:solidFill>
                  <a:srgbClr val="173B69"/>
                </a:solidFill>
                <a:latin typeface="Noto Sans"/>
              </a:rPr>
              <a:t>The general practice of the Fifth Committee is to use these conclusions and recommendations as the starting point of its deliberations. </a:t>
            </a:r>
          </a:p>
          <a:p>
            <a:pPr lvl="0">
              <a:spcBef>
                <a:spcPts val="1200"/>
              </a:spcBef>
              <a:spcAft>
                <a:spcPts val="1200"/>
              </a:spcAft>
            </a:pPr>
            <a:r>
              <a:rPr lang="en-US" sz="2400" dirty="0">
                <a:solidFill>
                  <a:srgbClr val="173B69"/>
                </a:solidFill>
                <a:latin typeface="Noto Sans"/>
              </a:rPr>
              <a:t>To make a different decision than ACABQ, Fifth Committee has to specify so (takes note of…)</a:t>
            </a:r>
          </a:p>
        </p:txBody>
      </p:sp>
      <p:sp>
        <p:nvSpPr>
          <p:cNvPr id="5" name="Slide Number Placeholder 3"/>
          <p:cNvSpPr txBox="1">
            <a:spLocks/>
          </p:cNvSpPr>
          <p:nvPr/>
        </p:nvSpPr>
        <p:spPr bwMode="auto">
          <a:xfrm>
            <a:off x="6553200" y="6356350"/>
            <a:ext cx="2133600" cy="365125"/>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marL="0" algn="l" defTabSz="914400" rtl="0" eaLnBrk="0" latinLnBrk="0" hangingPunct="0">
              <a:defRPr sz="2400" kern="1200">
                <a:solidFill>
                  <a:schemeClr val="tx1"/>
                </a:solidFill>
                <a:latin typeface="Times New Roman" pitchFamily="18" charset="0"/>
                <a:ea typeface="MS PGothic" pitchFamily="34" charset="-128"/>
                <a:cs typeface="+mn-cs"/>
              </a:defRPr>
            </a:lvl1pPr>
            <a:lvl2pPr marL="742950" indent="-285750" algn="l" defTabSz="914400" rtl="0" eaLnBrk="0" latinLnBrk="0" hangingPunct="0">
              <a:defRPr sz="2400" kern="1200">
                <a:solidFill>
                  <a:schemeClr val="tx1"/>
                </a:solidFill>
                <a:latin typeface="Times New Roman" pitchFamily="18" charset="0"/>
                <a:ea typeface="MS PGothic" pitchFamily="34" charset="-128"/>
                <a:cs typeface="+mn-cs"/>
              </a:defRPr>
            </a:lvl2pPr>
            <a:lvl3pPr marL="1143000" indent="-228600" algn="l" defTabSz="914400" rtl="0" eaLnBrk="0" latinLnBrk="0" hangingPunct="0">
              <a:defRPr sz="2400" kern="1200">
                <a:solidFill>
                  <a:schemeClr val="tx1"/>
                </a:solidFill>
                <a:latin typeface="Times New Roman" pitchFamily="18" charset="0"/>
                <a:ea typeface="MS PGothic" pitchFamily="34" charset="-128"/>
                <a:cs typeface="+mn-cs"/>
              </a:defRPr>
            </a:lvl3pPr>
            <a:lvl4pPr marL="1600200" indent="-228600" algn="l" defTabSz="914400" rtl="0" eaLnBrk="0" latinLnBrk="0" hangingPunct="0">
              <a:defRPr sz="2400" kern="1200">
                <a:solidFill>
                  <a:schemeClr val="tx1"/>
                </a:solidFill>
                <a:latin typeface="Times New Roman" pitchFamily="18" charset="0"/>
                <a:ea typeface="MS PGothic" pitchFamily="34" charset="-128"/>
                <a:cs typeface="+mn-cs"/>
              </a:defRPr>
            </a:lvl4pPr>
            <a:lvl5pPr marL="2057400" indent="-228600" algn="l" defTabSz="914400" rtl="0" eaLnBrk="0" latinLnBrk="0" hangingPunct="0">
              <a:defRPr sz="2400" kern="1200">
                <a:solidFill>
                  <a:schemeClr val="tx1"/>
                </a:solidFill>
                <a:latin typeface="Times New Roman" pitchFamily="18" charset="0"/>
                <a:ea typeface="MS PGothic" pitchFamily="34" charset="-128"/>
                <a:cs typeface="+mn-cs"/>
              </a:defRPr>
            </a:lvl5pPr>
            <a:lvl6pPr marL="2514600" indent="-228600" algn="l" defTabSz="457200" rtl="0" eaLnBrk="0" fontAlgn="base" latinLnBrk="0" hangingPunct="0">
              <a:spcBef>
                <a:spcPct val="0"/>
              </a:spcBef>
              <a:spcAft>
                <a:spcPct val="0"/>
              </a:spcAft>
              <a:defRPr sz="2400" kern="1200">
                <a:solidFill>
                  <a:schemeClr val="tx1"/>
                </a:solidFill>
                <a:latin typeface="Times New Roman" pitchFamily="18" charset="0"/>
                <a:ea typeface="MS PGothic" pitchFamily="34" charset="-128"/>
                <a:cs typeface="+mn-cs"/>
              </a:defRPr>
            </a:lvl6pPr>
            <a:lvl7pPr marL="2971800" indent="-228600" algn="l" defTabSz="457200" rtl="0" eaLnBrk="0" fontAlgn="base" latinLnBrk="0" hangingPunct="0">
              <a:spcBef>
                <a:spcPct val="0"/>
              </a:spcBef>
              <a:spcAft>
                <a:spcPct val="0"/>
              </a:spcAft>
              <a:defRPr sz="2400" kern="1200">
                <a:solidFill>
                  <a:schemeClr val="tx1"/>
                </a:solidFill>
                <a:latin typeface="Times New Roman" pitchFamily="18" charset="0"/>
                <a:ea typeface="MS PGothic" pitchFamily="34" charset="-128"/>
                <a:cs typeface="+mn-cs"/>
              </a:defRPr>
            </a:lvl7pPr>
            <a:lvl8pPr marL="3429000" indent="-228600" algn="l" defTabSz="457200" rtl="0" eaLnBrk="0" fontAlgn="base" latinLnBrk="0" hangingPunct="0">
              <a:spcBef>
                <a:spcPct val="0"/>
              </a:spcBef>
              <a:spcAft>
                <a:spcPct val="0"/>
              </a:spcAft>
              <a:defRPr sz="2400" kern="1200">
                <a:solidFill>
                  <a:schemeClr val="tx1"/>
                </a:solidFill>
                <a:latin typeface="Times New Roman" pitchFamily="18" charset="0"/>
                <a:ea typeface="MS PGothic" pitchFamily="34" charset="-128"/>
                <a:cs typeface="+mn-cs"/>
              </a:defRPr>
            </a:lvl8pPr>
            <a:lvl9pPr marL="3886200" indent="-228600" algn="l" defTabSz="457200" rtl="0" eaLnBrk="0" fontAlgn="base" latinLnBrk="0" hangingPunct="0">
              <a:spcBef>
                <a:spcPct val="0"/>
              </a:spcBef>
              <a:spcAft>
                <a:spcPct val="0"/>
              </a:spcAft>
              <a:defRPr sz="2400" kern="1200">
                <a:solidFill>
                  <a:schemeClr val="tx1"/>
                </a:solidFill>
                <a:latin typeface="Times New Roman" pitchFamily="18" charset="0"/>
                <a:ea typeface="MS PGothic" pitchFamily="34" charset="-128"/>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CEE50E83-7651-431B-B795-4EA40B75C378}" type="slidenum">
              <a:rPr kumimoji="0" lang="en-US" altLang="ja-JP" sz="1400" b="1" i="0" u="none" strike="noStrike" kern="1200" cap="none" spc="0" normalizeH="0" baseline="0" noProof="0" smtClean="0">
                <a:ln>
                  <a:noFill/>
                </a:ln>
                <a:solidFill>
                  <a:schemeClr val="tx2"/>
                </a:solidFill>
                <a:effectLst/>
                <a:uLnTx/>
                <a:uFillTx/>
                <a:latin typeface="Calibri" pitchFamily="34" charset="0"/>
                <a:ea typeface="MS PGothic" pitchFamily="34"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US" altLang="ja-JP" sz="1400" b="1" i="0" u="none" strike="noStrike" kern="1200" cap="none" spc="0" normalizeH="0" baseline="0" noProof="0" dirty="0">
              <a:ln>
                <a:noFill/>
              </a:ln>
              <a:solidFill>
                <a:schemeClr val="tx2"/>
              </a:solidFill>
              <a:effectLst/>
              <a:uLnTx/>
              <a:uFillTx/>
              <a:latin typeface="Calibri" pitchFamily="34" charset="0"/>
              <a:ea typeface="MS PGothic" pitchFamily="34" charset="-128"/>
              <a:cs typeface="+mn-cs"/>
            </a:endParaRPr>
          </a:p>
        </p:txBody>
      </p:sp>
      <p:sp>
        <p:nvSpPr>
          <p:cNvPr id="6" name="Rectangle 2">
            <a:extLst>
              <a:ext uri="{FF2B5EF4-FFF2-40B4-BE49-F238E27FC236}">
                <a16:creationId xmlns:a16="http://schemas.microsoft.com/office/drawing/2014/main" id="{0644D318-1647-496F-A239-87DD56260D9E}"/>
              </a:ext>
            </a:extLst>
          </p:cNvPr>
          <p:cNvSpPr txBox="1">
            <a:spLocks noChangeArrowheads="1"/>
          </p:cNvSpPr>
          <p:nvPr/>
        </p:nvSpPr>
        <p:spPr>
          <a:xfrm>
            <a:off x="457200" y="274638"/>
            <a:ext cx="8229600" cy="779247"/>
          </a:xfrm>
          <a:prstGeom prst="rect">
            <a:avLst/>
          </a:prstGeom>
          <a:solidFill>
            <a:schemeClr val="accent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tlCol="0">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r>
              <a:rPr lang="en-US" sz="4000" dirty="0">
                <a:solidFill>
                  <a:schemeClr val="bg1"/>
                </a:solidFill>
                <a:latin typeface="Century Gothic" charset="0"/>
                <a:ea typeface="MS PGothic" charset="0"/>
                <a:cs typeface="MS PGothic" charset="0"/>
              </a:rPr>
              <a:t>Outcome</a:t>
            </a:r>
            <a:endParaRPr lang="en-US" sz="4000" dirty="0">
              <a:solidFill>
                <a:schemeClr val="bg1"/>
              </a:solidFill>
              <a:ea typeface="MS PGothic" charset="0"/>
              <a:cs typeface="MS PGothic" charset="0"/>
            </a:endParaRPr>
          </a:p>
        </p:txBody>
      </p:sp>
    </p:spTree>
    <p:extLst>
      <p:ext uri="{BB962C8B-B14F-4D97-AF65-F5344CB8AC3E}">
        <p14:creationId xmlns:p14="http://schemas.microsoft.com/office/powerpoint/2010/main" val="397239892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3"/>
          <p:cNvSpPr txBox="1">
            <a:spLocks/>
          </p:cNvSpPr>
          <p:nvPr/>
        </p:nvSpPr>
        <p:spPr bwMode="auto">
          <a:xfrm>
            <a:off x="6553200" y="6356350"/>
            <a:ext cx="2133600" cy="365125"/>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marL="0" algn="l" defTabSz="914400" rtl="0" eaLnBrk="0" latinLnBrk="0" hangingPunct="0">
              <a:defRPr sz="2400" kern="1200">
                <a:solidFill>
                  <a:schemeClr val="tx1"/>
                </a:solidFill>
                <a:latin typeface="Times New Roman" pitchFamily="18" charset="0"/>
                <a:ea typeface="MS PGothic" pitchFamily="34" charset="-128"/>
                <a:cs typeface="+mn-cs"/>
              </a:defRPr>
            </a:lvl1pPr>
            <a:lvl2pPr marL="742950" indent="-285750" algn="l" defTabSz="914400" rtl="0" eaLnBrk="0" latinLnBrk="0" hangingPunct="0">
              <a:defRPr sz="2400" kern="1200">
                <a:solidFill>
                  <a:schemeClr val="tx1"/>
                </a:solidFill>
                <a:latin typeface="Times New Roman" pitchFamily="18" charset="0"/>
                <a:ea typeface="MS PGothic" pitchFamily="34" charset="-128"/>
                <a:cs typeface="+mn-cs"/>
              </a:defRPr>
            </a:lvl2pPr>
            <a:lvl3pPr marL="1143000" indent="-228600" algn="l" defTabSz="914400" rtl="0" eaLnBrk="0" latinLnBrk="0" hangingPunct="0">
              <a:defRPr sz="2400" kern="1200">
                <a:solidFill>
                  <a:schemeClr val="tx1"/>
                </a:solidFill>
                <a:latin typeface="Times New Roman" pitchFamily="18" charset="0"/>
                <a:ea typeface="MS PGothic" pitchFamily="34" charset="-128"/>
                <a:cs typeface="+mn-cs"/>
              </a:defRPr>
            </a:lvl3pPr>
            <a:lvl4pPr marL="1600200" indent="-228600" algn="l" defTabSz="914400" rtl="0" eaLnBrk="0" latinLnBrk="0" hangingPunct="0">
              <a:defRPr sz="2400" kern="1200">
                <a:solidFill>
                  <a:schemeClr val="tx1"/>
                </a:solidFill>
                <a:latin typeface="Times New Roman" pitchFamily="18" charset="0"/>
                <a:ea typeface="MS PGothic" pitchFamily="34" charset="-128"/>
                <a:cs typeface="+mn-cs"/>
              </a:defRPr>
            </a:lvl4pPr>
            <a:lvl5pPr marL="2057400" indent="-228600" algn="l" defTabSz="914400" rtl="0" eaLnBrk="0" latinLnBrk="0" hangingPunct="0">
              <a:defRPr sz="2400" kern="1200">
                <a:solidFill>
                  <a:schemeClr val="tx1"/>
                </a:solidFill>
                <a:latin typeface="Times New Roman" pitchFamily="18" charset="0"/>
                <a:ea typeface="MS PGothic" pitchFamily="34" charset="-128"/>
                <a:cs typeface="+mn-cs"/>
              </a:defRPr>
            </a:lvl5pPr>
            <a:lvl6pPr marL="2514600" indent="-228600" algn="l" defTabSz="457200" rtl="0" eaLnBrk="0" fontAlgn="base" latinLnBrk="0" hangingPunct="0">
              <a:spcBef>
                <a:spcPct val="0"/>
              </a:spcBef>
              <a:spcAft>
                <a:spcPct val="0"/>
              </a:spcAft>
              <a:defRPr sz="2400" kern="1200">
                <a:solidFill>
                  <a:schemeClr val="tx1"/>
                </a:solidFill>
                <a:latin typeface="Times New Roman" pitchFamily="18" charset="0"/>
                <a:ea typeface="MS PGothic" pitchFamily="34" charset="-128"/>
                <a:cs typeface="+mn-cs"/>
              </a:defRPr>
            </a:lvl6pPr>
            <a:lvl7pPr marL="2971800" indent="-228600" algn="l" defTabSz="457200" rtl="0" eaLnBrk="0" fontAlgn="base" latinLnBrk="0" hangingPunct="0">
              <a:spcBef>
                <a:spcPct val="0"/>
              </a:spcBef>
              <a:spcAft>
                <a:spcPct val="0"/>
              </a:spcAft>
              <a:defRPr sz="2400" kern="1200">
                <a:solidFill>
                  <a:schemeClr val="tx1"/>
                </a:solidFill>
                <a:latin typeface="Times New Roman" pitchFamily="18" charset="0"/>
                <a:ea typeface="MS PGothic" pitchFamily="34" charset="-128"/>
                <a:cs typeface="+mn-cs"/>
              </a:defRPr>
            </a:lvl7pPr>
            <a:lvl8pPr marL="3429000" indent="-228600" algn="l" defTabSz="457200" rtl="0" eaLnBrk="0" fontAlgn="base" latinLnBrk="0" hangingPunct="0">
              <a:spcBef>
                <a:spcPct val="0"/>
              </a:spcBef>
              <a:spcAft>
                <a:spcPct val="0"/>
              </a:spcAft>
              <a:defRPr sz="2400" kern="1200">
                <a:solidFill>
                  <a:schemeClr val="tx1"/>
                </a:solidFill>
                <a:latin typeface="Times New Roman" pitchFamily="18" charset="0"/>
                <a:ea typeface="MS PGothic" pitchFamily="34" charset="-128"/>
                <a:cs typeface="+mn-cs"/>
              </a:defRPr>
            </a:lvl8pPr>
            <a:lvl9pPr marL="3886200" indent="-228600" algn="l" defTabSz="457200" rtl="0" eaLnBrk="0" fontAlgn="base" latinLnBrk="0" hangingPunct="0">
              <a:spcBef>
                <a:spcPct val="0"/>
              </a:spcBef>
              <a:spcAft>
                <a:spcPct val="0"/>
              </a:spcAft>
              <a:defRPr sz="2400" kern="1200">
                <a:solidFill>
                  <a:schemeClr val="tx1"/>
                </a:solidFill>
                <a:latin typeface="Times New Roman" pitchFamily="18" charset="0"/>
                <a:ea typeface="MS PGothic" pitchFamily="34" charset="-128"/>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CEE50E83-7651-431B-B795-4EA40B75C378}" type="slidenum">
              <a:rPr kumimoji="0" lang="en-US" altLang="ja-JP" sz="1400" b="1" i="0" u="none" strike="noStrike" kern="1200" cap="none" spc="0" normalizeH="0" baseline="0" noProof="0" smtClean="0">
                <a:ln>
                  <a:noFill/>
                </a:ln>
                <a:solidFill>
                  <a:schemeClr val="tx2"/>
                </a:solidFill>
                <a:effectLst/>
                <a:uLnTx/>
                <a:uFillTx/>
                <a:latin typeface="Calibri" pitchFamily="34" charset="0"/>
                <a:ea typeface="MS PGothic" pitchFamily="34"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en-US" altLang="ja-JP" sz="1400" b="1" i="0" u="none" strike="noStrike" kern="1200" cap="none" spc="0" normalizeH="0" baseline="0" noProof="0" dirty="0">
              <a:ln>
                <a:noFill/>
              </a:ln>
              <a:solidFill>
                <a:schemeClr val="tx2"/>
              </a:solidFill>
              <a:effectLst/>
              <a:uLnTx/>
              <a:uFillTx/>
              <a:latin typeface="Calibri" pitchFamily="34" charset="0"/>
              <a:ea typeface="MS PGothic" pitchFamily="34" charset="-128"/>
              <a:cs typeface="+mn-cs"/>
            </a:endParaRPr>
          </a:p>
        </p:txBody>
      </p:sp>
      <p:sp>
        <p:nvSpPr>
          <p:cNvPr id="6" name="Rectangle 2">
            <a:extLst>
              <a:ext uri="{FF2B5EF4-FFF2-40B4-BE49-F238E27FC236}">
                <a16:creationId xmlns:a16="http://schemas.microsoft.com/office/drawing/2014/main" id="{0644D318-1647-496F-A239-87DD56260D9E}"/>
              </a:ext>
            </a:extLst>
          </p:cNvPr>
          <p:cNvSpPr txBox="1">
            <a:spLocks noChangeArrowheads="1"/>
          </p:cNvSpPr>
          <p:nvPr/>
        </p:nvSpPr>
        <p:spPr>
          <a:xfrm>
            <a:off x="457200" y="274638"/>
            <a:ext cx="8229600" cy="779247"/>
          </a:xfrm>
          <a:prstGeom prst="rect">
            <a:avLst/>
          </a:prstGeom>
          <a:solidFill>
            <a:schemeClr val="accent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tlCol="0">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r>
              <a:rPr lang="en-US" sz="4000" dirty="0">
                <a:solidFill>
                  <a:schemeClr val="bg1"/>
                </a:solidFill>
                <a:latin typeface="Century Gothic" charset="0"/>
                <a:ea typeface="MS PGothic" charset="0"/>
                <a:cs typeface="MS PGothic" charset="0"/>
              </a:rPr>
              <a:t>Example</a:t>
            </a:r>
            <a:endParaRPr lang="en-US" sz="4000" dirty="0">
              <a:solidFill>
                <a:schemeClr val="bg1"/>
              </a:solidFill>
              <a:ea typeface="MS PGothic" charset="0"/>
              <a:cs typeface="MS PGothic" charset="0"/>
            </a:endParaRPr>
          </a:p>
        </p:txBody>
      </p:sp>
      <p:pic>
        <p:nvPicPr>
          <p:cNvPr id="3" name="Picture 2">
            <a:extLst>
              <a:ext uri="{FF2B5EF4-FFF2-40B4-BE49-F238E27FC236}">
                <a16:creationId xmlns:a16="http://schemas.microsoft.com/office/drawing/2014/main" id="{475AB6A4-2599-4F74-A11E-8DDC0C1A1A10}"/>
              </a:ext>
            </a:extLst>
          </p:cNvPr>
          <p:cNvPicPr>
            <a:picLocks noChangeAspect="1"/>
          </p:cNvPicPr>
          <p:nvPr/>
        </p:nvPicPr>
        <p:blipFill>
          <a:blip r:embed="rId3"/>
          <a:stretch>
            <a:fillRect/>
          </a:stretch>
        </p:blipFill>
        <p:spPr>
          <a:xfrm>
            <a:off x="54244" y="1328345"/>
            <a:ext cx="9035512" cy="2495227"/>
          </a:xfrm>
          <a:prstGeom prst="rect">
            <a:avLst/>
          </a:prstGeom>
        </p:spPr>
      </p:pic>
      <p:pic>
        <p:nvPicPr>
          <p:cNvPr id="7" name="Picture 6">
            <a:extLst>
              <a:ext uri="{FF2B5EF4-FFF2-40B4-BE49-F238E27FC236}">
                <a16:creationId xmlns:a16="http://schemas.microsoft.com/office/drawing/2014/main" id="{EA1C9298-F4D8-4556-AF1C-2A76E1A597B0}"/>
              </a:ext>
            </a:extLst>
          </p:cNvPr>
          <p:cNvPicPr>
            <a:picLocks noChangeAspect="1"/>
          </p:cNvPicPr>
          <p:nvPr/>
        </p:nvPicPr>
        <p:blipFill>
          <a:blip r:embed="rId4"/>
          <a:stretch>
            <a:fillRect/>
          </a:stretch>
        </p:blipFill>
        <p:spPr>
          <a:xfrm>
            <a:off x="0" y="3937834"/>
            <a:ext cx="9144000" cy="390525"/>
          </a:xfrm>
          <a:prstGeom prst="rect">
            <a:avLst/>
          </a:prstGeom>
        </p:spPr>
      </p:pic>
      <p:pic>
        <p:nvPicPr>
          <p:cNvPr id="9" name="Picture 8">
            <a:extLst>
              <a:ext uri="{FF2B5EF4-FFF2-40B4-BE49-F238E27FC236}">
                <a16:creationId xmlns:a16="http://schemas.microsoft.com/office/drawing/2014/main" id="{B2416F18-618A-4D38-8C0A-45283CCFD791}"/>
              </a:ext>
            </a:extLst>
          </p:cNvPr>
          <p:cNvPicPr>
            <a:picLocks noChangeAspect="1"/>
          </p:cNvPicPr>
          <p:nvPr/>
        </p:nvPicPr>
        <p:blipFill>
          <a:blip r:embed="rId5"/>
          <a:stretch>
            <a:fillRect/>
          </a:stretch>
        </p:blipFill>
        <p:spPr>
          <a:xfrm>
            <a:off x="0" y="4282041"/>
            <a:ext cx="9144000" cy="381000"/>
          </a:xfrm>
          <a:prstGeom prst="rect">
            <a:avLst/>
          </a:prstGeom>
        </p:spPr>
      </p:pic>
      <p:pic>
        <p:nvPicPr>
          <p:cNvPr id="11" name="Picture 10">
            <a:extLst>
              <a:ext uri="{FF2B5EF4-FFF2-40B4-BE49-F238E27FC236}">
                <a16:creationId xmlns:a16="http://schemas.microsoft.com/office/drawing/2014/main" id="{FF1EBD7F-EAE3-4F68-AD76-C30CD9E0BAF9}"/>
              </a:ext>
            </a:extLst>
          </p:cNvPr>
          <p:cNvPicPr>
            <a:picLocks noChangeAspect="1"/>
          </p:cNvPicPr>
          <p:nvPr/>
        </p:nvPicPr>
        <p:blipFill>
          <a:blip r:embed="rId6"/>
          <a:stretch>
            <a:fillRect/>
          </a:stretch>
        </p:blipFill>
        <p:spPr>
          <a:xfrm>
            <a:off x="0" y="5007248"/>
            <a:ext cx="9144000" cy="552450"/>
          </a:xfrm>
          <a:prstGeom prst="rect">
            <a:avLst/>
          </a:prstGeom>
        </p:spPr>
      </p:pic>
      <p:pic>
        <p:nvPicPr>
          <p:cNvPr id="13" name="Picture 12">
            <a:extLst>
              <a:ext uri="{FF2B5EF4-FFF2-40B4-BE49-F238E27FC236}">
                <a16:creationId xmlns:a16="http://schemas.microsoft.com/office/drawing/2014/main" id="{FC0D258C-2339-4EE3-AAE5-AA3F4A231243}"/>
              </a:ext>
            </a:extLst>
          </p:cNvPr>
          <p:cNvPicPr>
            <a:picLocks noChangeAspect="1"/>
          </p:cNvPicPr>
          <p:nvPr/>
        </p:nvPicPr>
        <p:blipFill>
          <a:blip r:embed="rId7"/>
          <a:stretch>
            <a:fillRect/>
          </a:stretch>
        </p:blipFill>
        <p:spPr>
          <a:xfrm>
            <a:off x="0" y="5903905"/>
            <a:ext cx="9144000" cy="533400"/>
          </a:xfrm>
          <a:prstGeom prst="rect">
            <a:avLst/>
          </a:prstGeom>
        </p:spPr>
      </p:pic>
    </p:spTree>
    <p:extLst>
      <p:ext uri="{BB962C8B-B14F-4D97-AF65-F5344CB8AC3E}">
        <p14:creationId xmlns:p14="http://schemas.microsoft.com/office/powerpoint/2010/main" val="29445558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BD36A7C-C993-418D-B94E-D51884A2DE62}"/>
              </a:ext>
            </a:extLst>
          </p:cNvPr>
          <p:cNvSpPr txBox="1"/>
          <p:nvPr/>
        </p:nvSpPr>
        <p:spPr>
          <a:xfrm>
            <a:off x="1562100" y="2721114"/>
            <a:ext cx="6019800" cy="707886"/>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000" b="0" i="0" u="none" strike="noStrike" kern="1200" cap="none" spc="0" normalizeH="0" baseline="0" noProof="0" dirty="0">
                <a:ln>
                  <a:noFill/>
                </a:ln>
                <a:solidFill>
                  <a:srgbClr val="1F497D">
                    <a:lumMod val="60000"/>
                    <a:lumOff val="40000"/>
                  </a:srgbClr>
                </a:solidFill>
                <a:effectLst/>
                <a:uLnTx/>
                <a:uFillTx/>
                <a:latin typeface="Century Gothic" panose="020B0502020202020204" pitchFamily="34" charset="0"/>
                <a:ea typeface="+mn-ea"/>
                <a:cs typeface="Times New Roman" panose="02020603050405020304" pitchFamily="18" charset="0"/>
              </a:rPr>
              <a:t>Questions?</a:t>
            </a:r>
          </a:p>
        </p:txBody>
      </p:sp>
    </p:spTree>
    <p:extLst>
      <p:ext uri="{BB962C8B-B14F-4D97-AF65-F5344CB8AC3E}">
        <p14:creationId xmlns:p14="http://schemas.microsoft.com/office/powerpoint/2010/main" val="39243120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txBox="1">
            <a:spLocks noGrp="1"/>
          </p:cNvSpPr>
          <p:nvPr/>
        </p:nvSpPr>
        <p:spPr>
          <a:xfrm>
            <a:off x="2971800" y="6324600"/>
            <a:ext cx="3200400" cy="365125"/>
          </a:xfrm>
          <a:prstGeom prst="rect">
            <a:avLst/>
          </a:prstGeom>
          <a:noFill/>
        </p:spPr>
        <p:txBody>
          <a:bodyPr/>
          <a:lstStyle/>
          <a:p>
            <a:pPr algn="ctr" fontAlgn="auto">
              <a:spcBef>
                <a:spcPts val="0"/>
              </a:spcBef>
              <a:spcAft>
                <a:spcPts val="0"/>
              </a:spcAft>
              <a:defRPr/>
            </a:pPr>
            <a:endParaRPr lang="en-US" b="0" dirty="0">
              <a:solidFill>
                <a:schemeClr val="accent3">
                  <a:lumMod val="50000"/>
                </a:schemeClr>
              </a:solidFill>
              <a:latin typeface="+mn-lt"/>
              <a:ea typeface="+mn-ea"/>
            </a:endParaRPr>
          </a:p>
        </p:txBody>
      </p:sp>
      <p:sp>
        <p:nvSpPr>
          <p:cNvPr id="7" name="Title 6">
            <a:extLst>
              <a:ext uri="{FF2B5EF4-FFF2-40B4-BE49-F238E27FC236}">
                <a16:creationId xmlns:a16="http://schemas.microsoft.com/office/drawing/2014/main" id="{D26E58CB-4DE3-4E76-8424-CAA6B4C6F008}"/>
              </a:ext>
            </a:extLst>
          </p:cNvPr>
          <p:cNvSpPr>
            <a:spLocks noGrp="1"/>
          </p:cNvSpPr>
          <p:nvPr>
            <p:ph type="title"/>
          </p:nvPr>
        </p:nvSpPr>
        <p:spPr/>
        <p:txBody>
          <a:bodyPr/>
          <a:lstStyle/>
          <a:p>
            <a:endParaRPr lang="en-US" dirty="0"/>
          </a:p>
        </p:txBody>
      </p:sp>
      <p:sp>
        <p:nvSpPr>
          <p:cNvPr id="5123" name="Content Placeholder 1"/>
          <p:cNvSpPr>
            <a:spLocks noGrp="1"/>
          </p:cNvSpPr>
          <p:nvPr>
            <p:ph idx="1"/>
          </p:nvPr>
        </p:nvSpPr>
        <p:spPr/>
        <p:txBody>
          <a:bodyPr>
            <a:noAutofit/>
          </a:bodyPr>
          <a:lstStyle/>
          <a:p>
            <a:r>
              <a:rPr lang="en-US" sz="2400" dirty="0">
                <a:solidFill>
                  <a:srgbClr val="173B69"/>
                </a:solidFill>
                <a:latin typeface="Noto Sans"/>
              </a:rPr>
              <a:t>A subsidiary organ of the General Assembly (Fifth Committee).</a:t>
            </a:r>
          </a:p>
          <a:p>
            <a:pPr marL="0" indent="0">
              <a:buNone/>
            </a:pPr>
            <a:endParaRPr lang="en-US" sz="2400" dirty="0">
              <a:solidFill>
                <a:srgbClr val="173B69"/>
              </a:solidFill>
              <a:latin typeface="Noto Sans"/>
            </a:endParaRPr>
          </a:p>
          <a:p>
            <a:r>
              <a:rPr lang="en-US" sz="2400" dirty="0">
                <a:solidFill>
                  <a:srgbClr val="173B69"/>
                </a:solidFill>
                <a:latin typeface="Noto Sans"/>
              </a:rPr>
              <a:t>Established on 13 February 1946 by General Assembly Resolution 14 (I).</a:t>
            </a:r>
          </a:p>
          <a:p>
            <a:pPr marL="0" indent="0">
              <a:buNone/>
            </a:pPr>
            <a:endParaRPr lang="en-US" sz="2400" dirty="0">
              <a:solidFill>
                <a:srgbClr val="173B69"/>
              </a:solidFill>
              <a:latin typeface="Noto Sans"/>
            </a:endParaRPr>
          </a:p>
          <a:p>
            <a:r>
              <a:rPr lang="en-US" sz="2400" dirty="0">
                <a:solidFill>
                  <a:srgbClr val="173B69"/>
                </a:solidFill>
                <a:latin typeface="Noto Sans"/>
              </a:rPr>
              <a:t>Subject to rules 155 to 157 of the rules of procedure of the Assembly. </a:t>
            </a:r>
            <a:endParaRPr lang="en-US" sz="2800" dirty="0">
              <a:solidFill>
                <a:srgbClr val="173B69"/>
              </a:solidFill>
              <a:latin typeface="Noto Sans"/>
            </a:endParaRPr>
          </a:p>
        </p:txBody>
      </p:sp>
      <p:sp>
        <p:nvSpPr>
          <p:cNvPr id="6" name="Rectangle 2">
            <a:extLst>
              <a:ext uri="{FF2B5EF4-FFF2-40B4-BE49-F238E27FC236}">
                <a16:creationId xmlns:a16="http://schemas.microsoft.com/office/drawing/2014/main" id="{D3E6B1ED-AE82-48C7-BBE9-3085C969B6C8}"/>
              </a:ext>
            </a:extLst>
          </p:cNvPr>
          <p:cNvSpPr txBox="1">
            <a:spLocks noChangeArrowheads="1"/>
          </p:cNvSpPr>
          <p:nvPr/>
        </p:nvSpPr>
        <p:spPr>
          <a:xfrm>
            <a:off x="457200" y="306872"/>
            <a:ext cx="8229600" cy="960437"/>
          </a:xfrm>
          <a:prstGeom prst="rect">
            <a:avLst/>
          </a:prstGeom>
          <a:solidFill>
            <a:schemeClr val="accent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tlCol="0">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spcBef>
                <a:spcPts val="1200"/>
              </a:spcBef>
              <a:defRPr/>
            </a:pPr>
            <a:r>
              <a:rPr lang="en-US" sz="4000" dirty="0">
                <a:solidFill>
                  <a:schemeClr val="bg1"/>
                </a:solidFill>
                <a:latin typeface="Century Gothic" charset="0"/>
                <a:ea typeface="MS PGothic" charset="0"/>
                <a:cs typeface="MS PGothic" charset="0"/>
              </a:rPr>
              <a:t>Background</a:t>
            </a:r>
            <a:endParaRPr lang="en-US" sz="4000" dirty="0">
              <a:solidFill>
                <a:schemeClr val="bg1"/>
              </a:solidFill>
              <a:ea typeface="MS PGothic" charset="0"/>
              <a:cs typeface="MS PGothic" charset="0"/>
            </a:endParaRPr>
          </a:p>
        </p:txBody>
      </p:sp>
      <p:sp>
        <p:nvSpPr>
          <p:cNvPr id="8" name="Slide Number Placeholder 7">
            <a:extLst>
              <a:ext uri="{FF2B5EF4-FFF2-40B4-BE49-F238E27FC236}">
                <a16:creationId xmlns:a16="http://schemas.microsoft.com/office/drawing/2014/main" id="{5C9CA1BC-BBAA-46BF-BC15-2FEEB5CB716D}"/>
              </a:ext>
            </a:extLst>
          </p:cNvPr>
          <p:cNvSpPr>
            <a:spLocks noGrp="1"/>
          </p:cNvSpPr>
          <p:nvPr>
            <p:ph type="sldNum" sz="quarter" idx="10"/>
          </p:nvPr>
        </p:nvSpPr>
        <p:spPr/>
        <p:txBody>
          <a:bodyPr/>
          <a:lstStyle/>
          <a:p>
            <a:fld id="{0EE9B6C7-16B7-4651-AD3D-65FE4305383F}" type="slidenum">
              <a:rPr lang="en-US" altLang="ja-JP" sz="1400" b="1" smtClean="0">
                <a:solidFill>
                  <a:schemeClr val="tx2"/>
                </a:solidFill>
                <a:latin typeface="Calibri" panose="020F0502020204030204" pitchFamily="34" charset="0"/>
                <a:cs typeface="Calibri" panose="020F0502020204030204" pitchFamily="34" charset="0"/>
              </a:rPr>
              <a:pPr/>
              <a:t>3</a:t>
            </a:fld>
            <a:endParaRPr lang="en-US" altLang="ja-JP" sz="1400" b="1" dirty="0">
              <a:solidFill>
                <a:schemeClr val="tx2"/>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2407610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2"/>
          <p:cNvSpPr>
            <a:spLocks noGrp="1" noChangeArrowheads="1"/>
          </p:cNvSpPr>
          <p:nvPr>
            <p:ph type="title"/>
          </p:nvPr>
        </p:nvSpPr>
        <p:spPr>
          <a:xfrm>
            <a:off x="457200" y="321132"/>
            <a:ext cx="8229600" cy="944562"/>
          </a:xfrm>
          <a:solidFill>
            <a:schemeClr val="accent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tlCol="0">
            <a:noAutofit/>
          </a:bodyPr>
          <a:lstStyle/>
          <a:p>
            <a:pPr eaLnBrk="1" fontAlgn="auto" hangingPunct="1">
              <a:spcAft>
                <a:spcPts val="0"/>
              </a:spcAft>
              <a:defRPr/>
            </a:pPr>
            <a:r>
              <a:rPr lang="en-US" sz="4000" dirty="0">
                <a:solidFill>
                  <a:schemeClr val="bg1"/>
                </a:solidFill>
                <a:latin typeface="Century Gothic" charset="0"/>
                <a:ea typeface="MS PGothic" charset="0"/>
                <a:cs typeface="MS PGothic" charset="0"/>
              </a:rPr>
              <a:t>Mandate and functions</a:t>
            </a:r>
            <a:endParaRPr lang="en-US" sz="4000" dirty="0">
              <a:solidFill>
                <a:schemeClr val="bg1"/>
              </a:solidFill>
              <a:ea typeface="MS PGothic" charset="0"/>
              <a:cs typeface="MS PGothic" charset="0"/>
            </a:endParaRPr>
          </a:p>
        </p:txBody>
      </p:sp>
      <p:sp>
        <p:nvSpPr>
          <p:cNvPr id="19458" name="Rectangle 3"/>
          <p:cNvSpPr>
            <a:spLocks noGrp="1" noChangeArrowheads="1"/>
          </p:cNvSpPr>
          <p:nvPr>
            <p:ph idx="1"/>
          </p:nvPr>
        </p:nvSpPr>
        <p:spPr>
          <a:xfrm>
            <a:off x="381000" y="1447800"/>
            <a:ext cx="8229600" cy="4953000"/>
          </a:xfrm>
        </p:spPr>
        <p:txBody>
          <a:bodyPr>
            <a:noAutofit/>
          </a:bodyPr>
          <a:lstStyle/>
          <a:p>
            <a:pPr lvl="0"/>
            <a:r>
              <a:rPr lang="en-US" sz="2200" dirty="0">
                <a:solidFill>
                  <a:srgbClr val="173B69"/>
                </a:solidFill>
                <a:latin typeface="Noto Sans"/>
              </a:rPr>
              <a:t>Key functions:</a:t>
            </a:r>
          </a:p>
          <a:p>
            <a:pPr marL="914400">
              <a:spcBef>
                <a:spcPts val="600"/>
              </a:spcBef>
              <a:spcAft>
                <a:spcPts val="600"/>
              </a:spcAft>
              <a:buFont typeface="Wingdings" panose="05000000000000000000" pitchFamily="2" charset="2"/>
              <a:buChar char="ü"/>
            </a:pPr>
            <a:r>
              <a:rPr lang="en-US" sz="2200" dirty="0">
                <a:solidFill>
                  <a:srgbClr val="173B69"/>
                </a:solidFill>
                <a:latin typeface="Noto Sans"/>
              </a:rPr>
              <a:t>to examine and report on the budget submitted by the Secretary-General to the General Assembly;</a:t>
            </a:r>
          </a:p>
          <a:p>
            <a:pPr marL="914400">
              <a:spcBef>
                <a:spcPts val="600"/>
              </a:spcBef>
              <a:spcAft>
                <a:spcPts val="600"/>
              </a:spcAft>
              <a:buFont typeface="Wingdings" panose="05000000000000000000" pitchFamily="2" charset="2"/>
              <a:buChar char="ü"/>
            </a:pPr>
            <a:r>
              <a:rPr lang="en-US" sz="2200" dirty="0">
                <a:solidFill>
                  <a:srgbClr val="173B69"/>
                </a:solidFill>
                <a:latin typeface="Noto Sans"/>
              </a:rPr>
              <a:t> to advise the General Assembly concerning any administrative and budgetary matters referred to it;</a:t>
            </a:r>
          </a:p>
          <a:p>
            <a:pPr marL="914400">
              <a:spcBef>
                <a:spcPts val="600"/>
              </a:spcBef>
              <a:spcAft>
                <a:spcPts val="600"/>
              </a:spcAft>
              <a:buFont typeface="Wingdings" panose="05000000000000000000" pitchFamily="2" charset="2"/>
              <a:buChar char="ü"/>
            </a:pPr>
            <a:r>
              <a:rPr lang="en-US" sz="2200" dirty="0">
                <a:solidFill>
                  <a:srgbClr val="173B69"/>
                </a:solidFill>
                <a:latin typeface="Noto Sans"/>
              </a:rPr>
              <a:t> to examine on behalf of the General Assembly the administrative budgets of the specialized agencies and proposals for financial arrangements with such agencies; and</a:t>
            </a:r>
          </a:p>
          <a:p>
            <a:pPr marL="914400">
              <a:spcBef>
                <a:spcPts val="600"/>
              </a:spcBef>
              <a:spcAft>
                <a:spcPts val="600"/>
              </a:spcAft>
              <a:buFont typeface="Wingdings" panose="05000000000000000000" pitchFamily="2" charset="2"/>
              <a:buChar char="ü"/>
            </a:pPr>
            <a:r>
              <a:rPr lang="en-US" sz="2200" dirty="0">
                <a:solidFill>
                  <a:srgbClr val="173B69"/>
                </a:solidFill>
                <a:latin typeface="Noto Sans"/>
              </a:rPr>
              <a:t> to consider and report to the General Assembly on the auditors’ reports on the accounts of the United Nations and of the specialized agencies.</a:t>
            </a:r>
          </a:p>
        </p:txBody>
      </p:sp>
      <p:sp>
        <p:nvSpPr>
          <p:cNvPr id="2" name="Slide Number Placeholder 1">
            <a:extLst>
              <a:ext uri="{FF2B5EF4-FFF2-40B4-BE49-F238E27FC236}">
                <a16:creationId xmlns:a16="http://schemas.microsoft.com/office/drawing/2014/main" id="{9A58895F-7496-4F87-8920-8EE372B70F8D}"/>
              </a:ext>
            </a:extLst>
          </p:cNvPr>
          <p:cNvSpPr>
            <a:spLocks noGrp="1"/>
          </p:cNvSpPr>
          <p:nvPr>
            <p:ph type="sldNum" sz="quarter" idx="10"/>
          </p:nvPr>
        </p:nvSpPr>
        <p:spPr/>
        <p:txBody>
          <a:bodyPr/>
          <a:lstStyle/>
          <a:p>
            <a:fld id="{0EE9B6C7-16B7-4651-AD3D-65FE4305383F}" type="slidenum">
              <a:rPr lang="en-US" altLang="ja-JP" sz="1400" b="1" smtClean="0">
                <a:solidFill>
                  <a:schemeClr val="tx2"/>
                </a:solidFill>
                <a:latin typeface="Calibri" panose="020F0502020204030204" pitchFamily="34" charset="0"/>
                <a:cs typeface="Calibri" panose="020F0502020204030204" pitchFamily="34" charset="0"/>
              </a:rPr>
              <a:pPr/>
              <a:t>4</a:t>
            </a:fld>
            <a:endParaRPr lang="en-US" altLang="ja-JP" sz="1400" b="1" dirty="0">
              <a:solidFill>
                <a:schemeClr val="tx2"/>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555603457"/>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Content Placeholder 1"/>
          <p:cNvSpPr>
            <a:spLocks noGrp="1"/>
          </p:cNvSpPr>
          <p:nvPr>
            <p:ph idx="4294967295"/>
          </p:nvPr>
        </p:nvSpPr>
        <p:spPr>
          <a:xfrm>
            <a:off x="762000" y="1273696"/>
            <a:ext cx="7669078" cy="4896285"/>
          </a:xfrm>
        </p:spPr>
        <p:txBody>
          <a:bodyPr lIns="91440" tIns="45720" rIns="91440" bIns="45720" anchor="t" anchorCtr="0">
            <a:noAutofit/>
          </a:bodyPr>
          <a:lstStyle/>
          <a:p>
            <a:pPr lvl="0">
              <a:spcBef>
                <a:spcPts val="1200"/>
              </a:spcBef>
              <a:spcAft>
                <a:spcPts val="1200"/>
              </a:spcAft>
            </a:pPr>
            <a:r>
              <a:rPr lang="en-US" sz="2200" dirty="0">
                <a:solidFill>
                  <a:srgbClr val="173B69"/>
                </a:solidFill>
                <a:latin typeface="Noto Sans"/>
              </a:rPr>
              <a:t>21 Members*</a:t>
            </a:r>
          </a:p>
          <a:p>
            <a:pPr lvl="0">
              <a:spcBef>
                <a:spcPts val="1200"/>
              </a:spcBef>
              <a:spcAft>
                <a:spcPts val="1200"/>
              </a:spcAft>
            </a:pPr>
            <a:r>
              <a:rPr lang="en-US" sz="2200" dirty="0">
                <a:solidFill>
                  <a:srgbClr val="173B69"/>
                </a:solidFill>
                <a:latin typeface="Noto Sans"/>
              </a:rPr>
              <a:t>Elected by the General Assembly for a period of three years.</a:t>
            </a:r>
          </a:p>
          <a:p>
            <a:pPr lvl="0">
              <a:spcBef>
                <a:spcPts val="1200"/>
              </a:spcBef>
              <a:spcAft>
                <a:spcPts val="1200"/>
              </a:spcAft>
            </a:pPr>
            <a:r>
              <a:rPr lang="en-US" sz="2200" dirty="0">
                <a:solidFill>
                  <a:srgbClr val="173B69"/>
                </a:solidFill>
                <a:latin typeface="Noto Sans"/>
              </a:rPr>
              <a:t>Broad geographical representation. </a:t>
            </a:r>
          </a:p>
          <a:p>
            <a:pPr lvl="0">
              <a:spcBef>
                <a:spcPts val="1200"/>
              </a:spcBef>
              <a:spcAft>
                <a:spcPts val="1200"/>
              </a:spcAft>
            </a:pPr>
            <a:r>
              <a:rPr lang="en-US" sz="2200" dirty="0">
                <a:solidFill>
                  <a:srgbClr val="173B69"/>
                </a:solidFill>
                <a:latin typeface="Noto Sans"/>
              </a:rPr>
              <a:t>No two Members from the same Member State.</a:t>
            </a:r>
          </a:p>
          <a:p>
            <a:pPr lvl="0">
              <a:spcBef>
                <a:spcPts val="1200"/>
              </a:spcBef>
              <a:spcAft>
                <a:spcPts val="1200"/>
              </a:spcAft>
            </a:pPr>
            <a:r>
              <a:rPr lang="en-US" sz="2200" dirty="0">
                <a:solidFill>
                  <a:srgbClr val="173B69"/>
                </a:solidFill>
                <a:latin typeface="Noto Sans"/>
              </a:rPr>
              <a:t>Personal capacity (not representatives of Member States). </a:t>
            </a:r>
          </a:p>
          <a:p>
            <a:pPr lvl="0">
              <a:spcBef>
                <a:spcPts val="1200"/>
              </a:spcBef>
              <a:spcAft>
                <a:spcPts val="1200"/>
              </a:spcAft>
            </a:pPr>
            <a:r>
              <a:rPr lang="en-US" sz="2200" dirty="0">
                <a:solidFill>
                  <a:srgbClr val="173B69"/>
                </a:solidFill>
                <a:latin typeface="Noto Sans"/>
              </a:rPr>
              <a:t>Retire by rotation and are eligible for reappointment. </a:t>
            </a:r>
          </a:p>
          <a:p>
            <a:pPr marL="0" lvl="0" indent="0">
              <a:spcBef>
                <a:spcPts val="1200"/>
              </a:spcBef>
              <a:buNone/>
            </a:pPr>
            <a:r>
              <a:rPr lang="en-US" sz="1600" dirty="0">
                <a:solidFill>
                  <a:srgbClr val="173B69"/>
                </a:solidFill>
                <a:latin typeface="Noto Sans"/>
              </a:rPr>
              <a:t>* </a:t>
            </a:r>
            <a:r>
              <a:rPr lang="en-US" sz="1400" dirty="0">
                <a:solidFill>
                  <a:srgbClr val="173B69"/>
                </a:solidFill>
                <a:latin typeface="Noto Sans"/>
              </a:rPr>
              <a:t>including a Chairman and Vice-Chairperson(s).</a:t>
            </a:r>
          </a:p>
        </p:txBody>
      </p:sp>
      <p:sp>
        <p:nvSpPr>
          <p:cNvPr id="6" name="Rectangle 2">
            <a:extLst>
              <a:ext uri="{FF2B5EF4-FFF2-40B4-BE49-F238E27FC236}">
                <a16:creationId xmlns:a16="http://schemas.microsoft.com/office/drawing/2014/main" id="{704AA55C-642A-42B3-A287-47340D1047ED}"/>
              </a:ext>
            </a:extLst>
          </p:cNvPr>
          <p:cNvSpPr txBox="1">
            <a:spLocks noChangeArrowheads="1"/>
          </p:cNvSpPr>
          <p:nvPr/>
        </p:nvSpPr>
        <p:spPr>
          <a:xfrm>
            <a:off x="457200" y="274638"/>
            <a:ext cx="8229600" cy="913829"/>
          </a:xfrm>
          <a:prstGeom prst="rect">
            <a:avLst/>
          </a:prstGeom>
          <a:solidFill>
            <a:schemeClr val="accent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tlCol="0">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r>
              <a:rPr lang="en-US" sz="4000" dirty="0">
                <a:solidFill>
                  <a:schemeClr val="bg1"/>
                </a:solidFill>
                <a:latin typeface="Century Gothic" charset="0"/>
                <a:ea typeface="MS PGothic" charset="0"/>
                <a:cs typeface="MS PGothic" charset="0"/>
              </a:rPr>
              <a:t>Membership</a:t>
            </a:r>
            <a:endParaRPr lang="en-US" sz="4000" dirty="0">
              <a:solidFill>
                <a:schemeClr val="bg1"/>
              </a:solidFill>
              <a:ea typeface="MS PGothic" charset="0"/>
              <a:cs typeface="MS PGothic" charset="0"/>
            </a:endParaRPr>
          </a:p>
        </p:txBody>
      </p:sp>
      <p:sp>
        <p:nvSpPr>
          <p:cNvPr id="7" name="Slide Number Placeholder 1">
            <a:extLst>
              <a:ext uri="{FF2B5EF4-FFF2-40B4-BE49-F238E27FC236}">
                <a16:creationId xmlns:a16="http://schemas.microsoft.com/office/drawing/2014/main" id="{A7D7298D-F7BB-48F3-ABAF-96938961B70B}"/>
              </a:ext>
            </a:extLst>
          </p:cNvPr>
          <p:cNvSpPr txBox="1">
            <a:spLocks/>
          </p:cNvSpPr>
          <p:nvPr/>
        </p:nvSpPr>
        <p:spPr>
          <a:xfrm>
            <a:off x="6553200" y="6356350"/>
            <a:ext cx="2133600"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0EE9B6C7-16B7-4651-AD3D-65FE4305383F}" type="slidenum">
              <a:rPr lang="en-US" altLang="ja-JP" sz="1400" b="1" smtClean="0">
                <a:solidFill>
                  <a:schemeClr val="tx2"/>
                </a:solidFill>
                <a:latin typeface="Calibri" panose="020F0502020204030204" pitchFamily="34" charset="0"/>
                <a:cs typeface="Calibri" panose="020F0502020204030204" pitchFamily="34" charset="0"/>
              </a:rPr>
              <a:pPr algn="r"/>
              <a:t>5</a:t>
            </a:fld>
            <a:endParaRPr lang="en-US" altLang="ja-JP" sz="1400" b="1" dirty="0">
              <a:solidFill>
                <a:schemeClr val="tx2"/>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5127606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Slide Number Placeholder 3"/>
          <p:cNvSpPr txBox="1">
            <a:spLocks/>
          </p:cNvSpPr>
          <p:nvPr/>
        </p:nvSpPr>
        <p:spPr bwMode="auto">
          <a:xfrm>
            <a:off x="6553200" y="6356350"/>
            <a:ext cx="2133600" cy="365125"/>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marL="0" algn="l" defTabSz="914400" rtl="0" eaLnBrk="0" latinLnBrk="0" hangingPunct="0">
              <a:defRPr sz="2400" kern="1200">
                <a:solidFill>
                  <a:schemeClr val="tx1"/>
                </a:solidFill>
                <a:latin typeface="Times New Roman" pitchFamily="18" charset="0"/>
                <a:ea typeface="MS PGothic" pitchFamily="34" charset="-128"/>
                <a:cs typeface="+mn-cs"/>
              </a:defRPr>
            </a:lvl1pPr>
            <a:lvl2pPr marL="742950" indent="-285750" algn="l" defTabSz="914400" rtl="0" eaLnBrk="0" latinLnBrk="0" hangingPunct="0">
              <a:defRPr sz="2400" kern="1200">
                <a:solidFill>
                  <a:schemeClr val="tx1"/>
                </a:solidFill>
                <a:latin typeface="Times New Roman" pitchFamily="18" charset="0"/>
                <a:ea typeface="MS PGothic" pitchFamily="34" charset="-128"/>
                <a:cs typeface="+mn-cs"/>
              </a:defRPr>
            </a:lvl2pPr>
            <a:lvl3pPr marL="1143000" indent="-228600" algn="l" defTabSz="914400" rtl="0" eaLnBrk="0" latinLnBrk="0" hangingPunct="0">
              <a:defRPr sz="2400" kern="1200">
                <a:solidFill>
                  <a:schemeClr val="tx1"/>
                </a:solidFill>
                <a:latin typeface="Times New Roman" pitchFamily="18" charset="0"/>
                <a:ea typeface="MS PGothic" pitchFamily="34" charset="-128"/>
                <a:cs typeface="+mn-cs"/>
              </a:defRPr>
            </a:lvl3pPr>
            <a:lvl4pPr marL="1600200" indent="-228600" algn="l" defTabSz="914400" rtl="0" eaLnBrk="0" latinLnBrk="0" hangingPunct="0">
              <a:defRPr sz="2400" kern="1200">
                <a:solidFill>
                  <a:schemeClr val="tx1"/>
                </a:solidFill>
                <a:latin typeface="Times New Roman" pitchFamily="18" charset="0"/>
                <a:ea typeface="MS PGothic" pitchFamily="34" charset="-128"/>
                <a:cs typeface="+mn-cs"/>
              </a:defRPr>
            </a:lvl4pPr>
            <a:lvl5pPr marL="2057400" indent="-228600" algn="l" defTabSz="914400" rtl="0" eaLnBrk="0" latinLnBrk="0" hangingPunct="0">
              <a:defRPr sz="2400" kern="1200">
                <a:solidFill>
                  <a:schemeClr val="tx1"/>
                </a:solidFill>
                <a:latin typeface="Times New Roman" pitchFamily="18" charset="0"/>
                <a:ea typeface="MS PGothic" pitchFamily="34" charset="-128"/>
                <a:cs typeface="+mn-cs"/>
              </a:defRPr>
            </a:lvl5pPr>
            <a:lvl6pPr marL="2514600" indent="-228600" algn="l" defTabSz="457200" rtl="0" eaLnBrk="0" fontAlgn="base" latinLnBrk="0" hangingPunct="0">
              <a:spcBef>
                <a:spcPct val="0"/>
              </a:spcBef>
              <a:spcAft>
                <a:spcPct val="0"/>
              </a:spcAft>
              <a:defRPr sz="2400" kern="1200">
                <a:solidFill>
                  <a:schemeClr val="tx1"/>
                </a:solidFill>
                <a:latin typeface="Times New Roman" pitchFamily="18" charset="0"/>
                <a:ea typeface="MS PGothic" pitchFamily="34" charset="-128"/>
                <a:cs typeface="+mn-cs"/>
              </a:defRPr>
            </a:lvl6pPr>
            <a:lvl7pPr marL="2971800" indent="-228600" algn="l" defTabSz="457200" rtl="0" eaLnBrk="0" fontAlgn="base" latinLnBrk="0" hangingPunct="0">
              <a:spcBef>
                <a:spcPct val="0"/>
              </a:spcBef>
              <a:spcAft>
                <a:spcPct val="0"/>
              </a:spcAft>
              <a:defRPr sz="2400" kern="1200">
                <a:solidFill>
                  <a:schemeClr val="tx1"/>
                </a:solidFill>
                <a:latin typeface="Times New Roman" pitchFamily="18" charset="0"/>
                <a:ea typeface="MS PGothic" pitchFamily="34" charset="-128"/>
                <a:cs typeface="+mn-cs"/>
              </a:defRPr>
            </a:lvl7pPr>
            <a:lvl8pPr marL="3429000" indent="-228600" algn="l" defTabSz="457200" rtl="0" eaLnBrk="0" fontAlgn="base" latinLnBrk="0" hangingPunct="0">
              <a:spcBef>
                <a:spcPct val="0"/>
              </a:spcBef>
              <a:spcAft>
                <a:spcPct val="0"/>
              </a:spcAft>
              <a:defRPr sz="2400" kern="1200">
                <a:solidFill>
                  <a:schemeClr val="tx1"/>
                </a:solidFill>
                <a:latin typeface="Times New Roman" pitchFamily="18" charset="0"/>
                <a:ea typeface="MS PGothic" pitchFamily="34" charset="-128"/>
                <a:cs typeface="+mn-cs"/>
              </a:defRPr>
            </a:lvl8pPr>
            <a:lvl9pPr marL="3886200" indent="-228600" algn="l" defTabSz="457200" rtl="0" eaLnBrk="0" fontAlgn="base" latinLnBrk="0" hangingPunct="0">
              <a:spcBef>
                <a:spcPct val="0"/>
              </a:spcBef>
              <a:spcAft>
                <a:spcPct val="0"/>
              </a:spcAft>
              <a:defRPr sz="2400" kern="1200">
                <a:solidFill>
                  <a:schemeClr val="tx1"/>
                </a:solidFill>
                <a:latin typeface="Times New Roman" pitchFamily="18" charset="0"/>
                <a:ea typeface="MS PGothic" pitchFamily="34" charset="-128"/>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CEE50E83-7651-431B-B795-4EA40B75C378}" type="slidenum">
              <a:rPr kumimoji="0" lang="en-US" altLang="ja-JP" sz="1400" b="1" i="0" u="none" strike="noStrike" kern="1200" cap="none" spc="0" normalizeH="0" baseline="0" noProof="0" smtClean="0">
                <a:ln>
                  <a:noFill/>
                </a:ln>
                <a:solidFill>
                  <a:schemeClr val="tx2"/>
                </a:solidFill>
                <a:effectLst/>
                <a:uLnTx/>
                <a:uFillTx/>
                <a:latin typeface="Calibri" pitchFamily="34" charset="0"/>
                <a:ea typeface="MS PGothic" pitchFamily="34"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altLang="ja-JP" sz="1400" b="1" i="0" u="none" strike="noStrike" kern="1200" cap="none" spc="0" normalizeH="0" baseline="0" noProof="0" dirty="0">
              <a:ln>
                <a:noFill/>
              </a:ln>
              <a:solidFill>
                <a:schemeClr val="tx2"/>
              </a:solidFill>
              <a:effectLst/>
              <a:uLnTx/>
              <a:uFillTx/>
              <a:latin typeface="Calibri" pitchFamily="34" charset="0"/>
              <a:ea typeface="MS PGothic" pitchFamily="34" charset="-128"/>
              <a:cs typeface="+mn-cs"/>
            </a:endParaRPr>
          </a:p>
        </p:txBody>
      </p:sp>
      <p:sp>
        <p:nvSpPr>
          <p:cNvPr id="8" name="Rectangle: Rounded Corners 7">
            <a:extLst>
              <a:ext uri="{FF2B5EF4-FFF2-40B4-BE49-F238E27FC236}">
                <a16:creationId xmlns:a16="http://schemas.microsoft.com/office/drawing/2014/main" id="{58B3A73F-8F0D-476B-ADCE-3F5694511FB5}"/>
              </a:ext>
            </a:extLst>
          </p:cNvPr>
          <p:cNvSpPr/>
          <p:nvPr/>
        </p:nvSpPr>
        <p:spPr>
          <a:xfrm>
            <a:off x="770965" y="1470212"/>
            <a:ext cx="2294964" cy="717176"/>
          </a:xfrm>
          <a:prstGeom prst="roundRect">
            <a:avLst/>
          </a:prstGeom>
          <a:noFill/>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rtlCol="0" anchor="ctr"/>
          <a:lstStyle/>
          <a:p>
            <a:pPr algn="ctr"/>
            <a:endParaRPr lang="en-US" dirty="0"/>
          </a:p>
        </p:txBody>
      </p:sp>
      <p:sp>
        <p:nvSpPr>
          <p:cNvPr id="14" name="Rectangle: Rounded Corners 13">
            <a:extLst>
              <a:ext uri="{FF2B5EF4-FFF2-40B4-BE49-F238E27FC236}">
                <a16:creationId xmlns:a16="http://schemas.microsoft.com/office/drawing/2014/main" id="{7482E3EB-C77B-4614-B7DB-4F6DB77D6584}"/>
              </a:ext>
            </a:extLst>
          </p:cNvPr>
          <p:cNvSpPr/>
          <p:nvPr/>
        </p:nvSpPr>
        <p:spPr>
          <a:xfrm>
            <a:off x="3576918" y="1470212"/>
            <a:ext cx="2294964" cy="717176"/>
          </a:xfrm>
          <a:prstGeom prst="roundRect">
            <a:avLst/>
          </a:prstGeom>
          <a:noFill/>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rtlCol="0" anchor="ctr"/>
          <a:lstStyle/>
          <a:p>
            <a:pPr algn="ctr"/>
            <a:endParaRPr lang="en-US" dirty="0"/>
          </a:p>
        </p:txBody>
      </p:sp>
      <p:sp>
        <p:nvSpPr>
          <p:cNvPr id="15" name="Rectangle: Rounded Corners 14">
            <a:extLst>
              <a:ext uri="{FF2B5EF4-FFF2-40B4-BE49-F238E27FC236}">
                <a16:creationId xmlns:a16="http://schemas.microsoft.com/office/drawing/2014/main" id="{02A13BDE-2964-4DDD-9EC4-1E34B7A5FEA9}"/>
              </a:ext>
            </a:extLst>
          </p:cNvPr>
          <p:cNvSpPr/>
          <p:nvPr/>
        </p:nvSpPr>
        <p:spPr>
          <a:xfrm>
            <a:off x="6203576" y="1470212"/>
            <a:ext cx="2294964" cy="717176"/>
          </a:xfrm>
          <a:prstGeom prst="roundRect">
            <a:avLst/>
          </a:prstGeom>
          <a:noFill/>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rtlCol="0" anchor="ctr"/>
          <a:lstStyle/>
          <a:p>
            <a:pPr algn="ctr"/>
            <a:endParaRPr lang="en-US" dirty="0"/>
          </a:p>
        </p:txBody>
      </p:sp>
      <p:sp>
        <p:nvSpPr>
          <p:cNvPr id="16" name="Rectangle: Rounded Corners 15">
            <a:extLst>
              <a:ext uri="{FF2B5EF4-FFF2-40B4-BE49-F238E27FC236}">
                <a16:creationId xmlns:a16="http://schemas.microsoft.com/office/drawing/2014/main" id="{0267E2BF-8D1E-45FE-9887-5788A66958FC}"/>
              </a:ext>
            </a:extLst>
          </p:cNvPr>
          <p:cNvSpPr/>
          <p:nvPr/>
        </p:nvSpPr>
        <p:spPr>
          <a:xfrm>
            <a:off x="2277036" y="3070412"/>
            <a:ext cx="2294964" cy="717176"/>
          </a:xfrm>
          <a:prstGeom prst="roundRect">
            <a:avLst/>
          </a:prstGeom>
          <a:noFill/>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rtlCol="0" anchor="ctr"/>
          <a:lstStyle/>
          <a:p>
            <a:pPr algn="ctr"/>
            <a:endParaRPr lang="en-US" dirty="0"/>
          </a:p>
        </p:txBody>
      </p:sp>
      <p:sp>
        <p:nvSpPr>
          <p:cNvPr id="17" name="Rectangle: Rounded Corners 16">
            <a:extLst>
              <a:ext uri="{FF2B5EF4-FFF2-40B4-BE49-F238E27FC236}">
                <a16:creationId xmlns:a16="http://schemas.microsoft.com/office/drawing/2014/main" id="{5AD0C0FC-F49A-45E6-81BF-F4E0D44FBD1B}"/>
              </a:ext>
            </a:extLst>
          </p:cNvPr>
          <p:cNvSpPr/>
          <p:nvPr/>
        </p:nvSpPr>
        <p:spPr>
          <a:xfrm>
            <a:off x="5190566" y="3070412"/>
            <a:ext cx="2294964" cy="717176"/>
          </a:xfrm>
          <a:prstGeom prst="roundRect">
            <a:avLst/>
          </a:prstGeom>
          <a:noFill/>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rtlCol="0" anchor="ctr"/>
          <a:lstStyle/>
          <a:p>
            <a:pPr algn="ctr"/>
            <a:endParaRPr lang="en-US" dirty="0"/>
          </a:p>
        </p:txBody>
      </p:sp>
      <p:sp>
        <p:nvSpPr>
          <p:cNvPr id="12" name="Rectangle 11">
            <a:extLst>
              <a:ext uri="{FF2B5EF4-FFF2-40B4-BE49-F238E27FC236}">
                <a16:creationId xmlns:a16="http://schemas.microsoft.com/office/drawing/2014/main" id="{574EDDD9-39E0-469D-9A6D-CAE901209978}"/>
              </a:ext>
            </a:extLst>
          </p:cNvPr>
          <p:cNvSpPr/>
          <p:nvPr/>
        </p:nvSpPr>
        <p:spPr>
          <a:xfrm>
            <a:off x="1016580" y="1484629"/>
            <a:ext cx="1803733" cy="769441"/>
          </a:xfrm>
          <a:prstGeom prst="rect">
            <a:avLst/>
          </a:prstGeom>
          <a:solidFill>
            <a:schemeClr val="accent6">
              <a:lumMod val="20000"/>
              <a:lumOff val="80000"/>
            </a:schemeClr>
          </a:solidFill>
        </p:spPr>
        <p:txBody>
          <a:bodyPr wrap="square" lIns="91440" tIns="45720" rIns="91440" bIns="45720">
            <a:spAutoFit/>
          </a:bodyPr>
          <a:lstStyle/>
          <a:p>
            <a:pPr algn="ctr"/>
            <a:r>
              <a:rPr lang="en-US" sz="2200" b="1" cap="none" spc="0" dirty="0">
                <a:ln w="0"/>
                <a:solidFill>
                  <a:schemeClr val="tx1"/>
                </a:solidFill>
                <a:effectLst>
                  <a:outerShdw blurRad="38100" dist="19050" dir="2700000" algn="tl" rotWithShape="0">
                    <a:schemeClr val="dk1">
                      <a:alpha val="40000"/>
                    </a:schemeClr>
                  </a:outerShdw>
                </a:effectLst>
              </a:rPr>
              <a:t>1946</a:t>
            </a:r>
          </a:p>
          <a:p>
            <a:pPr algn="ctr"/>
            <a:r>
              <a:rPr lang="en-US" sz="2200" dirty="0">
                <a:ln w="0"/>
                <a:effectLst>
                  <a:outerShdw blurRad="38100" dist="19050" dir="2700000" algn="tl" rotWithShape="0">
                    <a:schemeClr val="dk1">
                      <a:alpha val="40000"/>
                    </a:schemeClr>
                  </a:outerShdw>
                </a:effectLst>
              </a:rPr>
              <a:t>9 Members</a:t>
            </a:r>
            <a:endParaRPr lang="en-US" sz="2200" b="0" cap="none" spc="0" dirty="0">
              <a:ln w="0"/>
              <a:solidFill>
                <a:schemeClr val="tx1"/>
              </a:solidFill>
              <a:effectLst>
                <a:outerShdw blurRad="38100" dist="19050" dir="2700000" algn="tl" rotWithShape="0">
                  <a:schemeClr val="dk1">
                    <a:alpha val="40000"/>
                  </a:schemeClr>
                </a:outerShdw>
              </a:effectLst>
            </a:endParaRPr>
          </a:p>
        </p:txBody>
      </p:sp>
      <p:sp>
        <p:nvSpPr>
          <p:cNvPr id="19" name="Rectangle 18">
            <a:extLst>
              <a:ext uri="{FF2B5EF4-FFF2-40B4-BE49-F238E27FC236}">
                <a16:creationId xmlns:a16="http://schemas.microsoft.com/office/drawing/2014/main" id="{AFA93045-1309-4F68-A34C-491305BD3D98}"/>
              </a:ext>
            </a:extLst>
          </p:cNvPr>
          <p:cNvSpPr/>
          <p:nvPr/>
        </p:nvSpPr>
        <p:spPr>
          <a:xfrm>
            <a:off x="3716212" y="1484628"/>
            <a:ext cx="2016188" cy="769441"/>
          </a:xfrm>
          <a:prstGeom prst="rect">
            <a:avLst/>
          </a:prstGeom>
          <a:solidFill>
            <a:schemeClr val="accent6">
              <a:lumMod val="20000"/>
              <a:lumOff val="80000"/>
            </a:schemeClr>
          </a:solidFill>
        </p:spPr>
        <p:txBody>
          <a:bodyPr wrap="square" lIns="91440" tIns="45720" rIns="91440" bIns="45720">
            <a:spAutoFit/>
          </a:bodyPr>
          <a:lstStyle/>
          <a:p>
            <a:pPr algn="ctr"/>
            <a:r>
              <a:rPr lang="en-US" sz="2200" b="1" cap="none" spc="0" dirty="0">
                <a:ln w="0"/>
                <a:solidFill>
                  <a:schemeClr val="tx1"/>
                </a:solidFill>
                <a:effectLst>
                  <a:outerShdw blurRad="38100" dist="19050" dir="2700000" algn="tl" rotWithShape="0">
                    <a:schemeClr val="dk1">
                      <a:alpha val="40000"/>
                    </a:schemeClr>
                  </a:outerShdw>
                </a:effectLst>
              </a:rPr>
              <a:t>1961</a:t>
            </a:r>
          </a:p>
          <a:p>
            <a:pPr algn="ctr"/>
            <a:r>
              <a:rPr lang="en-US" sz="2200" dirty="0">
                <a:ln w="0"/>
                <a:effectLst>
                  <a:outerShdw blurRad="38100" dist="19050" dir="2700000" algn="tl" rotWithShape="0">
                    <a:schemeClr val="dk1">
                      <a:alpha val="40000"/>
                    </a:schemeClr>
                  </a:outerShdw>
                </a:effectLst>
              </a:rPr>
              <a:t>12 Members</a:t>
            </a:r>
            <a:endParaRPr lang="en-US" sz="2200" b="0" cap="none" spc="0" dirty="0">
              <a:ln w="0"/>
              <a:solidFill>
                <a:schemeClr val="tx1"/>
              </a:solidFill>
              <a:effectLst>
                <a:outerShdw blurRad="38100" dist="19050" dir="2700000" algn="tl" rotWithShape="0">
                  <a:schemeClr val="dk1">
                    <a:alpha val="40000"/>
                  </a:schemeClr>
                </a:outerShdw>
              </a:effectLst>
            </a:endParaRPr>
          </a:p>
        </p:txBody>
      </p:sp>
      <p:sp>
        <p:nvSpPr>
          <p:cNvPr id="20" name="Rectangle 19">
            <a:extLst>
              <a:ext uri="{FF2B5EF4-FFF2-40B4-BE49-F238E27FC236}">
                <a16:creationId xmlns:a16="http://schemas.microsoft.com/office/drawing/2014/main" id="{A520A38E-BBBB-4F62-841A-2E4DA4579935}"/>
              </a:ext>
            </a:extLst>
          </p:cNvPr>
          <p:cNvSpPr/>
          <p:nvPr/>
        </p:nvSpPr>
        <p:spPr>
          <a:xfrm>
            <a:off x="6382684" y="1487853"/>
            <a:ext cx="1912862" cy="769441"/>
          </a:xfrm>
          <a:prstGeom prst="rect">
            <a:avLst/>
          </a:prstGeom>
          <a:solidFill>
            <a:schemeClr val="accent6">
              <a:lumMod val="20000"/>
              <a:lumOff val="80000"/>
            </a:schemeClr>
          </a:solidFill>
        </p:spPr>
        <p:txBody>
          <a:bodyPr wrap="square" lIns="91440" tIns="45720" rIns="91440" bIns="45720">
            <a:spAutoFit/>
          </a:bodyPr>
          <a:lstStyle/>
          <a:p>
            <a:pPr algn="ctr"/>
            <a:r>
              <a:rPr lang="en-US" sz="2200" b="1" cap="none" spc="0" dirty="0">
                <a:ln w="0"/>
                <a:solidFill>
                  <a:schemeClr val="tx1"/>
                </a:solidFill>
                <a:effectLst>
                  <a:outerShdw blurRad="38100" dist="19050" dir="2700000" algn="tl" rotWithShape="0">
                    <a:schemeClr val="dk1">
                      <a:alpha val="40000"/>
                    </a:schemeClr>
                  </a:outerShdw>
                </a:effectLst>
              </a:rPr>
              <a:t>1971</a:t>
            </a:r>
          </a:p>
          <a:p>
            <a:pPr algn="ctr"/>
            <a:r>
              <a:rPr lang="en-US" sz="2200" dirty="0">
                <a:ln w="0"/>
                <a:effectLst>
                  <a:outerShdw blurRad="38100" dist="19050" dir="2700000" algn="tl" rotWithShape="0">
                    <a:schemeClr val="dk1">
                      <a:alpha val="40000"/>
                    </a:schemeClr>
                  </a:outerShdw>
                </a:effectLst>
              </a:rPr>
              <a:t>13 Members</a:t>
            </a:r>
            <a:endParaRPr lang="en-US" sz="2200" b="0" cap="none" spc="0" dirty="0">
              <a:ln w="0"/>
              <a:solidFill>
                <a:schemeClr val="tx1"/>
              </a:solidFill>
              <a:effectLst>
                <a:outerShdw blurRad="38100" dist="19050" dir="2700000" algn="tl" rotWithShape="0">
                  <a:schemeClr val="dk1">
                    <a:alpha val="40000"/>
                  </a:schemeClr>
                </a:outerShdw>
              </a:effectLst>
            </a:endParaRPr>
          </a:p>
        </p:txBody>
      </p:sp>
      <p:sp>
        <p:nvSpPr>
          <p:cNvPr id="21" name="Rectangle 20">
            <a:extLst>
              <a:ext uri="{FF2B5EF4-FFF2-40B4-BE49-F238E27FC236}">
                <a16:creationId xmlns:a16="http://schemas.microsoft.com/office/drawing/2014/main" id="{70AA3571-4DD8-4A9D-AADA-E6EF49F69DA8}"/>
              </a:ext>
            </a:extLst>
          </p:cNvPr>
          <p:cNvSpPr/>
          <p:nvPr/>
        </p:nvSpPr>
        <p:spPr>
          <a:xfrm>
            <a:off x="5425696" y="3095637"/>
            <a:ext cx="1852125" cy="769441"/>
          </a:xfrm>
          <a:prstGeom prst="rect">
            <a:avLst/>
          </a:prstGeom>
          <a:solidFill>
            <a:schemeClr val="accent6">
              <a:lumMod val="20000"/>
              <a:lumOff val="80000"/>
            </a:schemeClr>
          </a:solidFill>
        </p:spPr>
        <p:txBody>
          <a:bodyPr wrap="square" lIns="91440" tIns="45720" rIns="91440" bIns="45720">
            <a:spAutoFit/>
          </a:bodyPr>
          <a:lstStyle/>
          <a:p>
            <a:pPr algn="ctr"/>
            <a:r>
              <a:rPr lang="en-US" sz="2200" b="1" cap="none" spc="0" dirty="0">
                <a:ln w="0"/>
                <a:solidFill>
                  <a:schemeClr val="tx1"/>
                </a:solidFill>
                <a:effectLst>
                  <a:outerShdw blurRad="38100" dist="19050" dir="2700000" algn="tl" rotWithShape="0">
                    <a:schemeClr val="dk1">
                      <a:alpha val="40000"/>
                    </a:schemeClr>
                  </a:outerShdw>
                </a:effectLst>
              </a:rPr>
              <a:t>1977</a:t>
            </a:r>
          </a:p>
          <a:p>
            <a:pPr algn="ctr"/>
            <a:r>
              <a:rPr lang="en-US" sz="2200" dirty="0">
                <a:ln w="0"/>
                <a:effectLst>
                  <a:outerShdw blurRad="38100" dist="19050" dir="2700000" algn="tl" rotWithShape="0">
                    <a:schemeClr val="dk1">
                      <a:alpha val="40000"/>
                    </a:schemeClr>
                  </a:outerShdw>
                </a:effectLst>
              </a:rPr>
              <a:t>16 Members</a:t>
            </a:r>
            <a:endParaRPr lang="en-US" sz="2200" b="0" cap="none" spc="0" dirty="0">
              <a:ln w="0"/>
              <a:solidFill>
                <a:schemeClr val="tx1"/>
              </a:solidFill>
              <a:effectLst>
                <a:outerShdw blurRad="38100" dist="19050" dir="2700000" algn="tl" rotWithShape="0">
                  <a:schemeClr val="dk1">
                    <a:alpha val="40000"/>
                  </a:schemeClr>
                </a:outerShdw>
              </a:effectLst>
            </a:endParaRPr>
          </a:p>
        </p:txBody>
      </p:sp>
      <p:sp>
        <p:nvSpPr>
          <p:cNvPr id="22" name="Rectangle 21">
            <a:extLst>
              <a:ext uri="{FF2B5EF4-FFF2-40B4-BE49-F238E27FC236}">
                <a16:creationId xmlns:a16="http://schemas.microsoft.com/office/drawing/2014/main" id="{F2CD0468-7F27-474F-A3AE-A54763F76E47}"/>
              </a:ext>
            </a:extLst>
          </p:cNvPr>
          <p:cNvSpPr/>
          <p:nvPr/>
        </p:nvSpPr>
        <p:spPr>
          <a:xfrm>
            <a:off x="2416424" y="3090773"/>
            <a:ext cx="2016188" cy="769441"/>
          </a:xfrm>
          <a:prstGeom prst="rect">
            <a:avLst/>
          </a:prstGeom>
          <a:solidFill>
            <a:schemeClr val="accent6">
              <a:lumMod val="20000"/>
              <a:lumOff val="80000"/>
            </a:schemeClr>
          </a:solidFill>
        </p:spPr>
        <p:txBody>
          <a:bodyPr wrap="square" lIns="91440" tIns="45720" rIns="91440" bIns="45720">
            <a:spAutoFit/>
          </a:bodyPr>
          <a:lstStyle/>
          <a:p>
            <a:pPr algn="ctr"/>
            <a:r>
              <a:rPr lang="en-US" sz="2200" b="1" cap="none" spc="0" dirty="0">
                <a:ln w="0"/>
                <a:solidFill>
                  <a:schemeClr val="tx1"/>
                </a:solidFill>
                <a:effectLst>
                  <a:outerShdw blurRad="38100" dist="19050" dir="2700000" algn="tl" rotWithShape="0">
                    <a:schemeClr val="dk1">
                      <a:alpha val="40000"/>
                    </a:schemeClr>
                  </a:outerShdw>
                </a:effectLst>
              </a:rPr>
              <a:t>2020</a:t>
            </a:r>
          </a:p>
          <a:p>
            <a:pPr algn="ctr"/>
            <a:r>
              <a:rPr lang="en-US" sz="2200" dirty="0">
                <a:ln w="0"/>
                <a:effectLst>
                  <a:outerShdw blurRad="38100" dist="19050" dir="2700000" algn="tl" rotWithShape="0">
                    <a:schemeClr val="dk1">
                      <a:alpha val="40000"/>
                    </a:schemeClr>
                  </a:outerShdw>
                </a:effectLst>
              </a:rPr>
              <a:t>21 Members</a:t>
            </a:r>
            <a:endParaRPr lang="en-US" sz="2200" b="0" cap="none" spc="0" dirty="0">
              <a:ln w="0"/>
              <a:solidFill>
                <a:schemeClr val="tx1"/>
              </a:solidFill>
              <a:effectLst>
                <a:outerShdw blurRad="38100" dist="19050" dir="2700000" algn="tl" rotWithShape="0">
                  <a:schemeClr val="dk1">
                    <a:alpha val="40000"/>
                  </a:schemeClr>
                </a:outerShdw>
              </a:effectLst>
            </a:endParaRPr>
          </a:p>
        </p:txBody>
      </p:sp>
      <p:cxnSp>
        <p:nvCxnSpPr>
          <p:cNvPr id="25" name="Straight Arrow Connector 24">
            <a:extLst>
              <a:ext uri="{FF2B5EF4-FFF2-40B4-BE49-F238E27FC236}">
                <a16:creationId xmlns:a16="http://schemas.microsoft.com/office/drawing/2014/main" id="{B2E854D6-B567-40FE-974C-F796969B306C}"/>
              </a:ext>
            </a:extLst>
          </p:cNvPr>
          <p:cNvCxnSpPr>
            <a:cxnSpLocks/>
          </p:cNvCxnSpPr>
          <p:nvPr/>
        </p:nvCxnSpPr>
        <p:spPr>
          <a:xfrm>
            <a:off x="3065929" y="1757083"/>
            <a:ext cx="510989" cy="0"/>
          </a:xfrm>
          <a:prstGeom prst="straightConnector1">
            <a:avLst/>
          </a:prstGeom>
          <a:ln w="28575">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a:extLst>
              <a:ext uri="{FF2B5EF4-FFF2-40B4-BE49-F238E27FC236}">
                <a16:creationId xmlns:a16="http://schemas.microsoft.com/office/drawing/2014/main" id="{2E9E6C62-03CC-40AA-AD38-9254448E7E1B}"/>
              </a:ext>
            </a:extLst>
          </p:cNvPr>
          <p:cNvCxnSpPr>
            <a:cxnSpLocks/>
          </p:cNvCxnSpPr>
          <p:nvPr/>
        </p:nvCxnSpPr>
        <p:spPr>
          <a:xfrm>
            <a:off x="5864941" y="1794991"/>
            <a:ext cx="338635" cy="15124"/>
          </a:xfrm>
          <a:prstGeom prst="straightConnector1">
            <a:avLst/>
          </a:prstGeom>
          <a:ln w="28575">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a:extLst>
              <a:ext uri="{FF2B5EF4-FFF2-40B4-BE49-F238E27FC236}">
                <a16:creationId xmlns:a16="http://schemas.microsoft.com/office/drawing/2014/main" id="{A814413F-A1A7-49E2-8A7C-7C1AC3F49EF0}"/>
              </a:ext>
            </a:extLst>
          </p:cNvPr>
          <p:cNvCxnSpPr>
            <a:cxnSpLocks/>
          </p:cNvCxnSpPr>
          <p:nvPr/>
        </p:nvCxnSpPr>
        <p:spPr>
          <a:xfrm>
            <a:off x="7145742" y="2216741"/>
            <a:ext cx="0" cy="781354"/>
          </a:xfrm>
          <a:prstGeom prst="straightConnector1">
            <a:avLst/>
          </a:prstGeom>
          <a:ln w="28575">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40" name="Straight Arrow Connector 39">
            <a:extLst>
              <a:ext uri="{FF2B5EF4-FFF2-40B4-BE49-F238E27FC236}">
                <a16:creationId xmlns:a16="http://schemas.microsoft.com/office/drawing/2014/main" id="{BEF59E9B-11DB-40DB-8715-0A7529946933}"/>
              </a:ext>
            </a:extLst>
          </p:cNvPr>
          <p:cNvCxnSpPr>
            <a:cxnSpLocks/>
          </p:cNvCxnSpPr>
          <p:nvPr/>
        </p:nvCxnSpPr>
        <p:spPr>
          <a:xfrm flipH="1" flipV="1">
            <a:off x="4572000" y="3446928"/>
            <a:ext cx="618566" cy="8204"/>
          </a:xfrm>
          <a:prstGeom prst="straightConnector1">
            <a:avLst/>
          </a:prstGeom>
          <a:ln w="28575">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44" name="Content Placeholder 1">
            <a:extLst>
              <a:ext uri="{FF2B5EF4-FFF2-40B4-BE49-F238E27FC236}">
                <a16:creationId xmlns:a16="http://schemas.microsoft.com/office/drawing/2014/main" id="{95CA3E31-BBB5-4BD8-9F47-8896C0862033}"/>
              </a:ext>
            </a:extLst>
          </p:cNvPr>
          <p:cNvSpPr txBox="1">
            <a:spLocks/>
          </p:cNvSpPr>
          <p:nvPr/>
        </p:nvSpPr>
        <p:spPr>
          <a:xfrm>
            <a:off x="1046744" y="4172588"/>
            <a:ext cx="7669078" cy="2430399"/>
          </a:xfrm>
          <a:prstGeom prst="rect">
            <a:avLst/>
          </a:prstGeom>
        </p:spPr>
        <p:txBody>
          <a:bodyPr vert="horz" lIns="91440" tIns="45720" rIns="91440" bIns="45720" rtlCol="0" anchor="t" anchorCtr="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ts val="600"/>
              </a:spcBef>
              <a:spcAft>
                <a:spcPts val="600"/>
              </a:spcAft>
            </a:pPr>
            <a:r>
              <a:rPr lang="en-US" sz="2200" b="1" dirty="0">
                <a:solidFill>
                  <a:srgbClr val="173B69"/>
                </a:solidFill>
                <a:latin typeface="Noto Sans"/>
              </a:rPr>
              <a:t>1946</a:t>
            </a:r>
            <a:r>
              <a:rPr lang="en-US" sz="2200" dirty="0">
                <a:solidFill>
                  <a:srgbClr val="173B69"/>
                </a:solidFill>
                <a:latin typeface="Noto Sans"/>
              </a:rPr>
              <a:t>: 9 Members		GA resolution 14 (I)</a:t>
            </a:r>
          </a:p>
          <a:p>
            <a:pPr>
              <a:spcBef>
                <a:spcPts val="600"/>
              </a:spcBef>
              <a:spcAft>
                <a:spcPts val="600"/>
              </a:spcAft>
            </a:pPr>
            <a:r>
              <a:rPr lang="en-US" sz="2200" b="1" dirty="0">
                <a:solidFill>
                  <a:srgbClr val="173B69"/>
                </a:solidFill>
                <a:latin typeface="Noto Sans"/>
              </a:rPr>
              <a:t>1961</a:t>
            </a:r>
            <a:r>
              <a:rPr lang="en-US" sz="2200" dirty="0">
                <a:solidFill>
                  <a:srgbClr val="173B69"/>
                </a:solidFill>
                <a:latin typeface="Noto Sans"/>
              </a:rPr>
              <a:t>: 12 Members	GA resolution 1659(XVI)</a:t>
            </a:r>
          </a:p>
          <a:p>
            <a:pPr>
              <a:spcBef>
                <a:spcPts val="600"/>
              </a:spcBef>
              <a:spcAft>
                <a:spcPts val="600"/>
              </a:spcAft>
            </a:pPr>
            <a:r>
              <a:rPr lang="en-US" sz="2200" b="1" dirty="0">
                <a:solidFill>
                  <a:srgbClr val="173B69"/>
                </a:solidFill>
                <a:latin typeface="Noto Sans"/>
              </a:rPr>
              <a:t>1971</a:t>
            </a:r>
            <a:r>
              <a:rPr lang="en-US" sz="2200" dirty="0">
                <a:solidFill>
                  <a:srgbClr val="173B69"/>
                </a:solidFill>
                <a:latin typeface="Noto Sans"/>
              </a:rPr>
              <a:t>: 13 Members	GA resolution 2798 (XXVI)</a:t>
            </a:r>
          </a:p>
          <a:p>
            <a:pPr>
              <a:spcBef>
                <a:spcPts val="600"/>
              </a:spcBef>
              <a:spcAft>
                <a:spcPts val="600"/>
              </a:spcAft>
            </a:pPr>
            <a:r>
              <a:rPr lang="en-US" sz="2200" b="1" dirty="0">
                <a:solidFill>
                  <a:srgbClr val="173B69"/>
                </a:solidFill>
                <a:latin typeface="Noto Sans"/>
              </a:rPr>
              <a:t>1977</a:t>
            </a:r>
            <a:r>
              <a:rPr lang="en-US" sz="2200" dirty="0">
                <a:solidFill>
                  <a:srgbClr val="173B69"/>
                </a:solidFill>
                <a:latin typeface="Noto Sans"/>
              </a:rPr>
              <a:t>: 16 Members	GA resolution 32/103</a:t>
            </a:r>
          </a:p>
          <a:p>
            <a:pPr>
              <a:spcBef>
                <a:spcPts val="600"/>
              </a:spcBef>
              <a:spcAft>
                <a:spcPts val="600"/>
              </a:spcAft>
            </a:pPr>
            <a:r>
              <a:rPr lang="en-US" sz="2200" b="1" dirty="0">
                <a:solidFill>
                  <a:srgbClr val="173B69"/>
                </a:solidFill>
                <a:latin typeface="Noto Sans"/>
              </a:rPr>
              <a:t>2020</a:t>
            </a:r>
            <a:r>
              <a:rPr lang="en-US" sz="2200" dirty="0">
                <a:solidFill>
                  <a:srgbClr val="173B69"/>
                </a:solidFill>
                <a:latin typeface="Noto Sans"/>
              </a:rPr>
              <a:t>: 21 Members 	GA resolution 74/267</a:t>
            </a:r>
          </a:p>
          <a:p>
            <a:pPr marL="0" indent="0">
              <a:buFont typeface="Arial" pitchFamily="34" charset="0"/>
              <a:buNone/>
            </a:pPr>
            <a:endParaRPr lang="en-US" sz="2400" dirty="0">
              <a:solidFill>
                <a:srgbClr val="173B69"/>
              </a:solidFill>
              <a:latin typeface="Noto Sans"/>
            </a:endParaRPr>
          </a:p>
        </p:txBody>
      </p:sp>
      <p:cxnSp>
        <p:nvCxnSpPr>
          <p:cNvPr id="45" name="Straight Arrow Connector 44">
            <a:extLst>
              <a:ext uri="{FF2B5EF4-FFF2-40B4-BE49-F238E27FC236}">
                <a16:creationId xmlns:a16="http://schemas.microsoft.com/office/drawing/2014/main" id="{FFF6C357-D48D-47DA-9BB7-BFA80CF3DF9F}"/>
              </a:ext>
            </a:extLst>
          </p:cNvPr>
          <p:cNvCxnSpPr>
            <a:cxnSpLocks/>
          </p:cNvCxnSpPr>
          <p:nvPr/>
        </p:nvCxnSpPr>
        <p:spPr>
          <a:xfrm>
            <a:off x="4051992" y="4876491"/>
            <a:ext cx="699247" cy="0"/>
          </a:xfrm>
          <a:prstGeom prst="straightConnector1">
            <a:avLst/>
          </a:prstGeom>
          <a:ln w="28575">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46" name="Straight Arrow Connector 45">
            <a:extLst>
              <a:ext uri="{FF2B5EF4-FFF2-40B4-BE49-F238E27FC236}">
                <a16:creationId xmlns:a16="http://schemas.microsoft.com/office/drawing/2014/main" id="{A9180B91-9C75-4B4D-B6EE-5CF28462DEF5}"/>
              </a:ext>
            </a:extLst>
          </p:cNvPr>
          <p:cNvCxnSpPr/>
          <p:nvPr/>
        </p:nvCxnSpPr>
        <p:spPr>
          <a:xfrm>
            <a:off x="4051992" y="5383984"/>
            <a:ext cx="699247" cy="0"/>
          </a:xfrm>
          <a:prstGeom prst="straightConnector1">
            <a:avLst/>
          </a:prstGeom>
          <a:ln w="28575">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47" name="Straight Arrow Connector 46">
            <a:extLst>
              <a:ext uri="{FF2B5EF4-FFF2-40B4-BE49-F238E27FC236}">
                <a16:creationId xmlns:a16="http://schemas.microsoft.com/office/drawing/2014/main" id="{8208399A-0DDB-427B-B3BC-1ABA20F81532}"/>
              </a:ext>
            </a:extLst>
          </p:cNvPr>
          <p:cNvCxnSpPr/>
          <p:nvPr/>
        </p:nvCxnSpPr>
        <p:spPr>
          <a:xfrm>
            <a:off x="4036494" y="5862912"/>
            <a:ext cx="699247" cy="0"/>
          </a:xfrm>
          <a:prstGeom prst="straightConnector1">
            <a:avLst/>
          </a:prstGeom>
          <a:ln w="28575">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48" name="Straight Arrow Connector 47">
            <a:extLst>
              <a:ext uri="{FF2B5EF4-FFF2-40B4-BE49-F238E27FC236}">
                <a16:creationId xmlns:a16="http://schemas.microsoft.com/office/drawing/2014/main" id="{530500D4-D194-4146-BFC8-553086255406}"/>
              </a:ext>
            </a:extLst>
          </p:cNvPr>
          <p:cNvCxnSpPr/>
          <p:nvPr/>
        </p:nvCxnSpPr>
        <p:spPr>
          <a:xfrm>
            <a:off x="4036494" y="6356350"/>
            <a:ext cx="699247" cy="0"/>
          </a:xfrm>
          <a:prstGeom prst="straightConnector1">
            <a:avLst/>
          </a:prstGeom>
          <a:ln w="28575">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53" name="Straight Arrow Connector 52">
            <a:extLst>
              <a:ext uri="{FF2B5EF4-FFF2-40B4-BE49-F238E27FC236}">
                <a16:creationId xmlns:a16="http://schemas.microsoft.com/office/drawing/2014/main" id="{CB8DE0A8-B998-487B-9D43-59929AF0B6FB}"/>
              </a:ext>
            </a:extLst>
          </p:cNvPr>
          <p:cNvCxnSpPr>
            <a:cxnSpLocks/>
          </p:cNvCxnSpPr>
          <p:nvPr/>
        </p:nvCxnSpPr>
        <p:spPr>
          <a:xfrm>
            <a:off x="4018924" y="4406683"/>
            <a:ext cx="699247" cy="0"/>
          </a:xfrm>
          <a:prstGeom prst="straightConnector1">
            <a:avLst/>
          </a:prstGeom>
          <a:ln w="28575">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54" name="Rectangle 2">
            <a:extLst>
              <a:ext uri="{FF2B5EF4-FFF2-40B4-BE49-F238E27FC236}">
                <a16:creationId xmlns:a16="http://schemas.microsoft.com/office/drawing/2014/main" id="{F3C16784-D709-4D7B-B763-7E18CAC8A51D}"/>
              </a:ext>
            </a:extLst>
          </p:cNvPr>
          <p:cNvSpPr txBox="1">
            <a:spLocks noChangeArrowheads="1"/>
          </p:cNvSpPr>
          <p:nvPr/>
        </p:nvSpPr>
        <p:spPr>
          <a:xfrm>
            <a:off x="457200" y="274638"/>
            <a:ext cx="8229600" cy="818301"/>
          </a:xfrm>
          <a:prstGeom prst="rect">
            <a:avLst/>
          </a:prstGeom>
          <a:solidFill>
            <a:schemeClr val="accent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tlCol="0">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r>
              <a:rPr lang="en-US" sz="4000" dirty="0">
                <a:solidFill>
                  <a:schemeClr val="bg1"/>
                </a:solidFill>
                <a:latin typeface="Century Gothic" charset="0"/>
                <a:ea typeface="MS PGothic" charset="0"/>
                <a:cs typeface="MS PGothic" charset="0"/>
              </a:rPr>
              <a:t>Expansion</a:t>
            </a:r>
            <a:endParaRPr lang="en-US" sz="4000" dirty="0">
              <a:solidFill>
                <a:schemeClr val="bg1"/>
              </a:solidFill>
              <a:ea typeface="MS PGothic" charset="0"/>
              <a:cs typeface="MS PGothic" charset="0"/>
            </a:endParaRPr>
          </a:p>
        </p:txBody>
      </p:sp>
    </p:spTree>
    <p:extLst>
      <p:ext uri="{BB962C8B-B14F-4D97-AF65-F5344CB8AC3E}">
        <p14:creationId xmlns:p14="http://schemas.microsoft.com/office/powerpoint/2010/main" val="379306451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Content Placeholder 1"/>
          <p:cNvSpPr>
            <a:spLocks noGrp="1"/>
          </p:cNvSpPr>
          <p:nvPr>
            <p:ph idx="4294967295"/>
          </p:nvPr>
        </p:nvSpPr>
        <p:spPr>
          <a:xfrm>
            <a:off x="737461" y="1053885"/>
            <a:ext cx="7669078" cy="5362550"/>
          </a:xfrm>
        </p:spPr>
        <p:txBody>
          <a:bodyPr lIns="91440" tIns="45720" rIns="91440" bIns="45720" anchor="t" anchorCtr="0">
            <a:noAutofit/>
          </a:bodyPr>
          <a:lstStyle/>
          <a:p>
            <a:pPr marL="0" lvl="0" indent="0">
              <a:buNone/>
            </a:pPr>
            <a:endParaRPr lang="en-US" sz="2400" dirty="0">
              <a:solidFill>
                <a:srgbClr val="173B69"/>
              </a:solidFill>
              <a:latin typeface="Noto Sans"/>
            </a:endParaRPr>
          </a:p>
          <a:p>
            <a:pPr marL="914400" lvl="0">
              <a:spcBef>
                <a:spcPts val="1200"/>
              </a:spcBef>
              <a:spcAft>
                <a:spcPts val="1200"/>
              </a:spcAft>
              <a:buFont typeface="Wingdings" panose="05000000000000000000" pitchFamily="2" charset="2"/>
              <a:buChar char="Ø"/>
            </a:pPr>
            <a:r>
              <a:rPr lang="en-US" sz="2400" dirty="0">
                <a:solidFill>
                  <a:srgbClr val="173B69"/>
                </a:solidFill>
                <a:latin typeface="Noto Sans"/>
              </a:rPr>
              <a:t> African Group: 5 </a:t>
            </a:r>
            <a:endParaRPr lang="en-US" sz="2400" i="1" dirty="0">
              <a:solidFill>
                <a:srgbClr val="173B69"/>
              </a:solidFill>
              <a:latin typeface="Noto Sans"/>
            </a:endParaRPr>
          </a:p>
          <a:p>
            <a:pPr marL="914400" lvl="0">
              <a:spcBef>
                <a:spcPts val="1200"/>
              </a:spcBef>
              <a:spcAft>
                <a:spcPts val="1200"/>
              </a:spcAft>
              <a:buFont typeface="Wingdings" panose="05000000000000000000" pitchFamily="2" charset="2"/>
              <a:buChar char="Ø"/>
            </a:pPr>
            <a:r>
              <a:rPr lang="en-US" sz="2400" dirty="0">
                <a:solidFill>
                  <a:srgbClr val="173B69"/>
                </a:solidFill>
                <a:latin typeface="Noto Sans"/>
              </a:rPr>
              <a:t> Asia and Pacific Group: 5 </a:t>
            </a:r>
            <a:endParaRPr lang="en-US" sz="2400" i="1" dirty="0">
              <a:solidFill>
                <a:srgbClr val="173B69"/>
              </a:solidFill>
              <a:latin typeface="Noto Sans"/>
            </a:endParaRPr>
          </a:p>
          <a:p>
            <a:pPr marL="914400" lvl="0">
              <a:spcBef>
                <a:spcPts val="1200"/>
              </a:spcBef>
              <a:spcAft>
                <a:spcPts val="1200"/>
              </a:spcAft>
              <a:buFont typeface="Wingdings" panose="05000000000000000000" pitchFamily="2" charset="2"/>
              <a:buChar char="Ø"/>
            </a:pPr>
            <a:r>
              <a:rPr lang="en-US" sz="2400" dirty="0">
                <a:solidFill>
                  <a:srgbClr val="173B69"/>
                </a:solidFill>
                <a:latin typeface="Noto Sans"/>
              </a:rPr>
              <a:t> Eastern Europe Group: 3 </a:t>
            </a:r>
            <a:endParaRPr lang="en-US" sz="2400" i="1" dirty="0">
              <a:solidFill>
                <a:srgbClr val="173B69"/>
              </a:solidFill>
              <a:latin typeface="Noto Sans"/>
            </a:endParaRPr>
          </a:p>
          <a:p>
            <a:pPr marL="914400" lvl="0">
              <a:spcBef>
                <a:spcPts val="1200"/>
              </a:spcBef>
              <a:spcAft>
                <a:spcPts val="1200"/>
              </a:spcAft>
              <a:buFont typeface="Wingdings" panose="05000000000000000000" pitchFamily="2" charset="2"/>
              <a:buChar char="Ø"/>
            </a:pPr>
            <a:r>
              <a:rPr lang="en-US" sz="2400" dirty="0">
                <a:solidFill>
                  <a:srgbClr val="173B69"/>
                </a:solidFill>
                <a:latin typeface="Noto Sans"/>
              </a:rPr>
              <a:t> Latin America and the Caribbean: 4 </a:t>
            </a:r>
            <a:endParaRPr lang="en-US" sz="2400" i="1" dirty="0">
              <a:solidFill>
                <a:srgbClr val="173B69"/>
              </a:solidFill>
              <a:latin typeface="Noto Sans"/>
            </a:endParaRPr>
          </a:p>
          <a:p>
            <a:pPr marL="914400" lvl="0">
              <a:spcBef>
                <a:spcPts val="1200"/>
              </a:spcBef>
              <a:spcAft>
                <a:spcPts val="1200"/>
              </a:spcAft>
              <a:buFont typeface="Wingdings" panose="05000000000000000000" pitchFamily="2" charset="2"/>
              <a:buChar char="Ø"/>
            </a:pPr>
            <a:r>
              <a:rPr lang="en-US" sz="2400" dirty="0">
                <a:solidFill>
                  <a:srgbClr val="173B69"/>
                </a:solidFill>
                <a:latin typeface="Noto Sans"/>
              </a:rPr>
              <a:t> Western Europe and Others: 4</a:t>
            </a:r>
          </a:p>
        </p:txBody>
      </p:sp>
      <p:sp>
        <p:nvSpPr>
          <p:cNvPr id="5" name="Slide Number Placeholder 3"/>
          <p:cNvSpPr txBox="1">
            <a:spLocks/>
          </p:cNvSpPr>
          <p:nvPr/>
        </p:nvSpPr>
        <p:spPr bwMode="auto">
          <a:xfrm>
            <a:off x="6553200" y="6356350"/>
            <a:ext cx="2133600" cy="365125"/>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marL="0" algn="l" defTabSz="914400" rtl="0" eaLnBrk="0" latinLnBrk="0" hangingPunct="0">
              <a:defRPr sz="2400" kern="1200">
                <a:solidFill>
                  <a:schemeClr val="tx1"/>
                </a:solidFill>
                <a:latin typeface="Times New Roman" pitchFamily="18" charset="0"/>
                <a:ea typeface="MS PGothic" pitchFamily="34" charset="-128"/>
                <a:cs typeface="+mn-cs"/>
              </a:defRPr>
            </a:lvl1pPr>
            <a:lvl2pPr marL="742950" indent="-285750" algn="l" defTabSz="914400" rtl="0" eaLnBrk="0" latinLnBrk="0" hangingPunct="0">
              <a:defRPr sz="2400" kern="1200">
                <a:solidFill>
                  <a:schemeClr val="tx1"/>
                </a:solidFill>
                <a:latin typeface="Times New Roman" pitchFamily="18" charset="0"/>
                <a:ea typeface="MS PGothic" pitchFamily="34" charset="-128"/>
                <a:cs typeface="+mn-cs"/>
              </a:defRPr>
            </a:lvl2pPr>
            <a:lvl3pPr marL="1143000" indent="-228600" algn="l" defTabSz="914400" rtl="0" eaLnBrk="0" latinLnBrk="0" hangingPunct="0">
              <a:defRPr sz="2400" kern="1200">
                <a:solidFill>
                  <a:schemeClr val="tx1"/>
                </a:solidFill>
                <a:latin typeface="Times New Roman" pitchFamily="18" charset="0"/>
                <a:ea typeface="MS PGothic" pitchFamily="34" charset="-128"/>
                <a:cs typeface="+mn-cs"/>
              </a:defRPr>
            </a:lvl3pPr>
            <a:lvl4pPr marL="1600200" indent="-228600" algn="l" defTabSz="914400" rtl="0" eaLnBrk="0" latinLnBrk="0" hangingPunct="0">
              <a:defRPr sz="2400" kern="1200">
                <a:solidFill>
                  <a:schemeClr val="tx1"/>
                </a:solidFill>
                <a:latin typeface="Times New Roman" pitchFamily="18" charset="0"/>
                <a:ea typeface="MS PGothic" pitchFamily="34" charset="-128"/>
                <a:cs typeface="+mn-cs"/>
              </a:defRPr>
            </a:lvl4pPr>
            <a:lvl5pPr marL="2057400" indent="-228600" algn="l" defTabSz="914400" rtl="0" eaLnBrk="0" latinLnBrk="0" hangingPunct="0">
              <a:defRPr sz="2400" kern="1200">
                <a:solidFill>
                  <a:schemeClr val="tx1"/>
                </a:solidFill>
                <a:latin typeface="Times New Roman" pitchFamily="18" charset="0"/>
                <a:ea typeface="MS PGothic" pitchFamily="34" charset="-128"/>
                <a:cs typeface="+mn-cs"/>
              </a:defRPr>
            </a:lvl5pPr>
            <a:lvl6pPr marL="2514600" indent="-228600" algn="l" defTabSz="457200" rtl="0" eaLnBrk="0" fontAlgn="base" latinLnBrk="0" hangingPunct="0">
              <a:spcBef>
                <a:spcPct val="0"/>
              </a:spcBef>
              <a:spcAft>
                <a:spcPct val="0"/>
              </a:spcAft>
              <a:defRPr sz="2400" kern="1200">
                <a:solidFill>
                  <a:schemeClr val="tx1"/>
                </a:solidFill>
                <a:latin typeface="Times New Roman" pitchFamily="18" charset="0"/>
                <a:ea typeface="MS PGothic" pitchFamily="34" charset="-128"/>
                <a:cs typeface="+mn-cs"/>
              </a:defRPr>
            </a:lvl6pPr>
            <a:lvl7pPr marL="2971800" indent="-228600" algn="l" defTabSz="457200" rtl="0" eaLnBrk="0" fontAlgn="base" latinLnBrk="0" hangingPunct="0">
              <a:spcBef>
                <a:spcPct val="0"/>
              </a:spcBef>
              <a:spcAft>
                <a:spcPct val="0"/>
              </a:spcAft>
              <a:defRPr sz="2400" kern="1200">
                <a:solidFill>
                  <a:schemeClr val="tx1"/>
                </a:solidFill>
                <a:latin typeface="Times New Roman" pitchFamily="18" charset="0"/>
                <a:ea typeface="MS PGothic" pitchFamily="34" charset="-128"/>
                <a:cs typeface="+mn-cs"/>
              </a:defRPr>
            </a:lvl7pPr>
            <a:lvl8pPr marL="3429000" indent="-228600" algn="l" defTabSz="457200" rtl="0" eaLnBrk="0" fontAlgn="base" latinLnBrk="0" hangingPunct="0">
              <a:spcBef>
                <a:spcPct val="0"/>
              </a:spcBef>
              <a:spcAft>
                <a:spcPct val="0"/>
              </a:spcAft>
              <a:defRPr sz="2400" kern="1200">
                <a:solidFill>
                  <a:schemeClr val="tx1"/>
                </a:solidFill>
                <a:latin typeface="Times New Roman" pitchFamily="18" charset="0"/>
                <a:ea typeface="MS PGothic" pitchFamily="34" charset="-128"/>
                <a:cs typeface="+mn-cs"/>
              </a:defRPr>
            </a:lvl8pPr>
            <a:lvl9pPr marL="3886200" indent="-228600" algn="l" defTabSz="457200" rtl="0" eaLnBrk="0" fontAlgn="base" latinLnBrk="0" hangingPunct="0">
              <a:spcBef>
                <a:spcPct val="0"/>
              </a:spcBef>
              <a:spcAft>
                <a:spcPct val="0"/>
              </a:spcAft>
              <a:defRPr sz="2400" kern="1200">
                <a:solidFill>
                  <a:schemeClr val="tx1"/>
                </a:solidFill>
                <a:latin typeface="Times New Roman" pitchFamily="18" charset="0"/>
                <a:ea typeface="MS PGothic" pitchFamily="34" charset="-128"/>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CEE50E83-7651-431B-B795-4EA40B75C378}" type="slidenum">
              <a:rPr kumimoji="0" lang="en-US" altLang="ja-JP" sz="1400" b="1" i="0" u="none" strike="noStrike" kern="1200" cap="none" spc="0" normalizeH="0" baseline="0" noProof="0" smtClean="0">
                <a:ln>
                  <a:noFill/>
                </a:ln>
                <a:solidFill>
                  <a:schemeClr val="tx2"/>
                </a:solidFill>
                <a:effectLst/>
                <a:uLnTx/>
                <a:uFillTx/>
                <a:latin typeface="Calibri" pitchFamily="34" charset="0"/>
                <a:ea typeface="MS PGothic" pitchFamily="34"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altLang="ja-JP" sz="1400" b="1" i="0" u="none" strike="noStrike" kern="1200" cap="none" spc="0" normalizeH="0" baseline="0" noProof="0" dirty="0">
              <a:ln>
                <a:noFill/>
              </a:ln>
              <a:solidFill>
                <a:schemeClr val="tx2"/>
              </a:solidFill>
              <a:effectLst/>
              <a:uLnTx/>
              <a:uFillTx/>
              <a:latin typeface="Calibri" pitchFamily="34" charset="0"/>
              <a:ea typeface="MS PGothic" pitchFamily="34" charset="-128"/>
              <a:cs typeface="+mn-cs"/>
            </a:endParaRPr>
          </a:p>
        </p:txBody>
      </p:sp>
      <p:sp>
        <p:nvSpPr>
          <p:cNvPr id="8" name="Rectangle 2">
            <a:extLst>
              <a:ext uri="{FF2B5EF4-FFF2-40B4-BE49-F238E27FC236}">
                <a16:creationId xmlns:a16="http://schemas.microsoft.com/office/drawing/2014/main" id="{C4A1216A-AD37-4F7F-8806-9E77D1E0762F}"/>
              </a:ext>
            </a:extLst>
          </p:cNvPr>
          <p:cNvSpPr txBox="1">
            <a:spLocks noChangeArrowheads="1"/>
          </p:cNvSpPr>
          <p:nvPr/>
        </p:nvSpPr>
        <p:spPr>
          <a:xfrm>
            <a:off x="457200" y="227504"/>
            <a:ext cx="8229600" cy="903233"/>
          </a:xfrm>
          <a:prstGeom prst="rect">
            <a:avLst/>
          </a:prstGeom>
          <a:solidFill>
            <a:schemeClr val="accent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tlCol="0">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r>
              <a:rPr lang="en-US" sz="4000" dirty="0">
                <a:solidFill>
                  <a:schemeClr val="bg1"/>
                </a:solidFill>
                <a:latin typeface="Century Gothic" charset="0"/>
                <a:ea typeface="MS PGothic" charset="0"/>
                <a:cs typeface="MS PGothic" charset="0"/>
              </a:rPr>
              <a:t>Representation</a:t>
            </a:r>
            <a:endParaRPr lang="en-US" sz="4000" dirty="0">
              <a:solidFill>
                <a:schemeClr val="bg1"/>
              </a:solidFill>
              <a:ea typeface="MS PGothic" charset="0"/>
              <a:cs typeface="MS PGothic" charset="0"/>
            </a:endParaRPr>
          </a:p>
        </p:txBody>
      </p:sp>
    </p:spTree>
    <p:extLst>
      <p:ext uri="{BB962C8B-B14F-4D97-AF65-F5344CB8AC3E}">
        <p14:creationId xmlns:p14="http://schemas.microsoft.com/office/powerpoint/2010/main" val="17434022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Content Placeholder 1"/>
          <p:cNvSpPr>
            <a:spLocks noGrp="1"/>
          </p:cNvSpPr>
          <p:nvPr>
            <p:ph idx="4294967295"/>
          </p:nvPr>
        </p:nvSpPr>
        <p:spPr>
          <a:xfrm>
            <a:off x="737461" y="1053885"/>
            <a:ext cx="7669078" cy="5362550"/>
          </a:xfrm>
        </p:spPr>
        <p:txBody>
          <a:bodyPr lIns="91440" tIns="45720" rIns="91440" bIns="45720" anchor="t" anchorCtr="0">
            <a:noAutofit/>
          </a:bodyPr>
          <a:lstStyle/>
          <a:p>
            <a:pPr lvl="0">
              <a:spcBef>
                <a:spcPts val="400"/>
              </a:spcBef>
              <a:spcAft>
                <a:spcPts val="400"/>
              </a:spcAft>
            </a:pPr>
            <a:r>
              <a:rPr lang="en-US" sz="1600" dirty="0">
                <a:solidFill>
                  <a:srgbClr val="173B69"/>
                </a:solidFill>
                <a:latin typeface="Noto Sans"/>
              </a:rPr>
              <a:t>“The General Assembly elects the Members of the Advisory Committee at the regular session immediately preceding the expiration of the Member’s term of office or, in the case of vacancies, at the next session.”</a:t>
            </a:r>
          </a:p>
          <a:p>
            <a:pPr lvl="0">
              <a:spcBef>
                <a:spcPts val="400"/>
              </a:spcBef>
              <a:spcAft>
                <a:spcPts val="400"/>
              </a:spcAft>
            </a:pPr>
            <a:r>
              <a:rPr lang="en-US" sz="1600" dirty="0">
                <a:solidFill>
                  <a:srgbClr val="173B69"/>
                </a:solidFill>
                <a:latin typeface="Noto Sans"/>
              </a:rPr>
              <a:t>The Chairman and Vice-Chairperson(s) are elected by the Members of the Advisory Committee, following an identified elections process.</a:t>
            </a:r>
          </a:p>
          <a:p>
            <a:pPr>
              <a:spcBef>
                <a:spcPts val="400"/>
              </a:spcBef>
              <a:spcAft>
                <a:spcPts val="400"/>
              </a:spcAft>
            </a:pPr>
            <a:r>
              <a:rPr lang="en-US" sz="1600" dirty="0">
                <a:solidFill>
                  <a:srgbClr val="173B69"/>
                </a:solidFill>
                <a:latin typeface="Noto Sans"/>
              </a:rPr>
              <a:t>All serving Members of the Advisory Committee are eligible to nominate and vote for the positions of one Chairman and Vice-Chairperson(s).</a:t>
            </a:r>
          </a:p>
          <a:p>
            <a:pPr>
              <a:spcBef>
                <a:spcPts val="400"/>
              </a:spcBef>
              <a:spcAft>
                <a:spcPts val="400"/>
              </a:spcAft>
            </a:pPr>
            <a:r>
              <a:rPr lang="en-US" sz="1600" dirty="0">
                <a:solidFill>
                  <a:srgbClr val="173B69"/>
                </a:solidFill>
                <a:latin typeface="Noto Sans"/>
              </a:rPr>
              <a:t>The determination of the number of Vice-Chairpersons shall be made by the Chairman, after consultations with the Members</a:t>
            </a:r>
          </a:p>
          <a:p>
            <a:pPr>
              <a:spcBef>
                <a:spcPts val="400"/>
              </a:spcBef>
              <a:spcAft>
                <a:spcPts val="400"/>
              </a:spcAft>
            </a:pPr>
            <a:r>
              <a:rPr lang="en-US" sz="1600" spc="-80" dirty="0">
                <a:solidFill>
                  <a:srgbClr val="173B69"/>
                </a:solidFill>
                <a:latin typeface="Noto Sans"/>
              </a:rPr>
              <a:t>The election takes place prior to the end of the term(s) of the Chairman and/or Vice-Chairperson(s), or when a position falls vacant (usually from the last week of November to the end of the fall session in December, after the election/reelection of the Advisory Committee’s Members takes place at the General Assembly. </a:t>
            </a:r>
          </a:p>
          <a:p>
            <a:pPr>
              <a:spcBef>
                <a:spcPts val="400"/>
              </a:spcBef>
              <a:spcAft>
                <a:spcPts val="400"/>
              </a:spcAft>
            </a:pPr>
            <a:r>
              <a:rPr lang="en-US" sz="1600" dirty="0">
                <a:solidFill>
                  <a:srgbClr val="173B69"/>
                </a:solidFill>
                <a:latin typeface="Noto Sans"/>
              </a:rPr>
              <a:t>The Chairman can be elected for one or two years, renewable, provided that the Member has been elected to serve for the full duration of the chairmanship. There shall be no time limit on the service as a Chairman.</a:t>
            </a:r>
          </a:p>
          <a:p>
            <a:pPr>
              <a:spcBef>
                <a:spcPts val="400"/>
              </a:spcBef>
              <a:spcAft>
                <a:spcPts val="400"/>
              </a:spcAft>
            </a:pPr>
            <a:r>
              <a:rPr lang="en-US" sz="1600" dirty="0">
                <a:solidFill>
                  <a:srgbClr val="173B69"/>
                </a:solidFill>
                <a:latin typeface="Noto Sans"/>
              </a:rPr>
              <a:t>The Vice-Chairperson(s) can be elected to a one-year term, renewable. </a:t>
            </a:r>
          </a:p>
          <a:p>
            <a:pPr>
              <a:spcBef>
                <a:spcPts val="400"/>
              </a:spcBef>
              <a:spcAft>
                <a:spcPts val="400"/>
              </a:spcAft>
            </a:pPr>
            <a:r>
              <a:rPr lang="en-US" sz="1600" dirty="0">
                <a:solidFill>
                  <a:srgbClr val="173B69"/>
                </a:solidFill>
                <a:latin typeface="Noto Sans"/>
              </a:rPr>
              <a:t>Guidelines on the internal election process are being finalized and will be shared with the Members during the session. </a:t>
            </a:r>
          </a:p>
        </p:txBody>
      </p:sp>
      <p:sp>
        <p:nvSpPr>
          <p:cNvPr id="5" name="Slide Number Placeholder 3"/>
          <p:cNvSpPr txBox="1">
            <a:spLocks/>
          </p:cNvSpPr>
          <p:nvPr/>
        </p:nvSpPr>
        <p:spPr bwMode="auto">
          <a:xfrm>
            <a:off x="6553200" y="6356350"/>
            <a:ext cx="2133600" cy="365125"/>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marL="0" algn="l" defTabSz="914400" rtl="0" eaLnBrk="0" latinLnBrk="0" hangingPunct="0">
              <a:defRPr sz="2400" kern="1200">
                <a:solidFill>
                  <a:schemeClr val="tx1"/>
                </a:solidFill>
                <a:latin typeface="Times New Roman" pitchFamily="18" charset="0"/>
                <a:ea typeface="MS PGothic" pitchFamily="34" charset="-128"/>
                <a:cs typeface="+mn-cs"/>
              </a:defRPr>
            </a:lvl1pPr>
            <a:lvl2pPr marL="742950" indent="-285750" algn="l" defTabSz="914400" rtl="0" eaLnBrk="0" latinLnBrk="0" hangingPunct="0">
              <a:defRPr sz="2400" kern="1200">
                <a:solidFill>
                  <a:schemeClr val="tx1"/>
                </a:solidFill>
                <a:latin typeface="Times New Roman" pitchFamily="18" charset="0"/>
                <a:ea typeface="MS PGothic" pitchFamily="34" charset="-128"/>
                <a:cs typeface="+mn-cs"/>
              </a:defRPr>
            </a:lvl2pPr>
            <a:lvl3pPr marL="1143000" indent="-228600" algn="l" defTabSz="914400" rtl="0" eaLnBrk="0" latinLnBrk="0" hangingPunct="0">
              <a:defRPr sz="2400" kern="1200">
                <a:solidFill>
                  <a:schemeClr val="tx1"/>
                </a:solidFill>
                <a:latin typeface="Times New Roman" pitchFamily="18" charset="0"/>
                <a:ea typeface="MS PGothic" pitchFamily="34" charset="-128"/>
                <a:cs typeface="+mn-cs"/>
              </a:defRPr>
            </a:lvl3pPr>
            <a:lvl4pPr marL="1600200" indent="-228600" algn="l" defTabSz="914400" rtl="0" eaLnBrk="0" latinLnBrk="0" hangingPunct="0">
              <a:defRPr sz="2400" kern="1200">
                <a:solidFill>
                  <a:schemeClr val="tx1"/>
                </a:solidFill>
                <a:latin typeface="Times New Roman" pitchFamily="18" charset="0"/>
                <a:ea typeface="MS PGothic" pitchFamily="34" charset="-128"/>
                <a:cs typeface="+mn-cs"/>
              </a:defRPr>
            </a:lvl4pPr>
            <a:lvl5pPr marL="2057400" indent="-228600" algn="l" defTabSz="914400" rtl="0" eaLnBrk="0" latinLnBrk="0" hangingPunct="0">
              <a:defRPr sz="2400" kern="1200">
                <a:solidFill>
                  <a:schemeClr val="tx1"/>
                </a:solidFill>
                <a:latin typeface="Times New Roman" pitchFamily="18" charset="0"/>
                <a:ea typeface="MS PGothic" pitchFamily="34" charset="-128"/>
                <a:cs typeface="+mn-cs"/>
              </a:defRPr>
            </a:lvl5pPr>
            <a:lvl6pPr marL="2514600" indent="-228600" algn="l" defTabSz="457200" rtl="0" eaLnBrk="0" fontAlgn="base" latinLnBrk="0" hangingPunct="0">
              <a:spcBef>
                <a:spcPct val="0"/>
              </a:spcBef>
              <a:spcAft>
                <a:spcPct val="0"/>
              </a:spcAft>
              <a:defRPr sz="2400" kern="1200">
                <a:solidFill>
                  <a:schemeClr val="tx1"/>
                </a:solidFill>
                <a:latin typeface="Times New Roman" pitchFamily="18" charset="0"/>
                <a:ea typeface="MS PGothic" pitchFamily="34" charset="-128"/>
                <a:cs typeface="+mn-cs"/>
              </a:defRPr>
            </a:lvl6pPr>
            <a:lvl7pPr marL="2971800" indent="-228600" algn="l" defTabSz="457200" rtl="0" eaLnBrk="0" fontAlgn="base" latinLnBrk="0" hangingPunct="0">
              <a:spcBef>
                <a:spcPct val="0"/>
              </a:spcBef>
              <a:spcAft>
                <a:spcPct val="0"/>
              </a:spcAft>
              <a:defRPr sz="2400" kern="1200">
                <a:solidFill>
                  <a:schemeClr val="tx1"/>
                </a:solidFill>
                <a:latin typeface="Times New Roman" pitchFamily="18" charset="0"/>
                <a:ea typeface="MS PGothic" pitchFamily="34" charset="-128"/>
                <a:cs typeface="+mn-cs"/>
              </a:defRPr>
            </a:lvl7pPr>
            <a:lvl8pPr marL="3429000" indent="-228600" algn="l" defTabSz="457200" rtl="0" eaLnBrk="0" fontAlgn="base" latinLnBrk="0" hangingPunct="0">
              <a:spcBef>
                <a:spcPct val="0"/>
              </a:spcBef>
              <a:spcAft>
                <a:spcPct val="0"/>
              </a:spcAft>
              <a:defRPr sz="2400" kern="1200">
                <a:solidFill>
                  <a:schemeClr val="tx1"/>
                </a:solidFill>
                <a:latin typeface="Times New Roman" pitchFamily="18" charset="0"/>
                <a:ea typeface="MS PGothic" pitchFamily="34" charset="-128"/>
                <a:cs typeface="+mn-cs"/>
              </a:defRPr>
            </a:lvl8pPr>
            <a:lvl9pPr marL="3886200" indent="-228600" algn="l" defTabSz="457200" rtl="0" eaLnBrk="0" fontAlgn="base" latinLnBrk="0" hangingPunct="0">
              <a:spcBef>
                <a:spcPct val="0"/>
              </a:spcBef>
              <a:spcAft>
                <a:spcPct val="0"/>
              </a:spcAft>
              <a:defRPr sz="2400" kern="1200">
                <a:solidFill>
                  <a:schemeClr val="tx1"/>
                </a:solidFill>
                <a:latin typeface="Times New Roman" pitchFamily="18" charset="0"/>
                <a:ea typeface="MS PGothic" pitchFamily="34" charset="-128"/>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CEE50E83-7651-431B-B795-4EA40B75C378}" type="slidenum">
              <a:rPr kumimoji="0" lang="en-US" altLang="ja-JP" sz="1400" b="1" i="0" u="none" strike="noStrike" kern="1200" cap="none" spc="0" normalizeH="0" baseline="0" noProof="0" smtClean="0">
                <a:ln>
                  <a:noFill/>
                </a:ln>
                <a:solidFill>
                  <a:schemeClr val="tx2"/>
                </a:solidFill>
                <a:effectLst/>
                <a:uLnTx/>
                <a:uFillTx/>
                <a:latin typeface="Calibri" pitchFamily="34" charset="0"/>
                <a:ea typeface="MS PGothic" pitchFamily="34"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altLang="ja-JP" sz="1400" b="1" i="0" u="none" strike="noStrike" kern="1200" cap="none" spc="0" normalizeH="0" baseline="0" noProof="0" dirty="0">
              <a:ln>
                <a:noFill/>
              </a:ln>
              <a:solidFill>
                <a:schemeClr val="tx2"/>
              </a:solidFill>
              <a:effectLst/>
              <a:uLnTx/>
              <a:uFillTx/>
              <a:latin typeface="Calibri" pitchFamily="34" charset="0"/>
              <a:ea typeface="MS PGothic" pitchFamily="34" charset="-128"/>
              <a:cs typeface="+mn-cs"/>
            </a:endParaRPr>
          </a:p>
        </p:txBody>
      </p:sp>
      <p:sp>
        <p:nvSpPr>
          <p:cNvPr id="6" name="Rectangle 2">
            <a:extLst>
              <a:ext uri="{FF2B5EF4-FFF2-40B4-BE49-F238E27FC236}">
                <a16:creationId xmlns:a16="http://schemas.microsoft.com/office/drawing/2014/main" id="{770D338B-8CD0-4658-A125-475896A5506C}"/>
              </a:ext>
            </a:extLst>
          </p:cNvPr>
          <p:cNvSpPr txBox="1">
            <a:spLocks noChangeArrowheads="1"/>
          </p:cNvSpPr>
          <p:nvPr/>
        </p:nvSpPr>
        <p:spPr>
          <a:xfrm>
            <a:off x="457200" y="274638"/>
            <a:ext cx="8229600" cy="779247"/>
          </a:xfrm>
          <a:prstGeom prst="rect">
            <a:avLst/>
          </a:prstGeom>
          <a:solidFill>
            <a:schemeClr val="accent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tlCol="0">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r>
              <a:rPr lang="en-US" sz="4000" dirty="0">
                <a:solidFill>
                  <a:schemeClr val="bg1"/>
                </a:solidFill>
                <a:latin typeface="Century Gothic" charset="0"/>
                <a:ea typeface="MS PGothic" charset="0"/>
                <a:cs typeface="MS PGothic" charset="0"/>
              </a:rPr>
              <a:t>Election</a:t>
            </a:r>
            <a:endParaRPr lang="en-US" sz="4000" dirty="0">
              <a:solidFill>
                <a:schemeClr val="bg1"/>
              </a:solidFill>
              <a:ea typeface="MS PGothic" charset="0"/>
              <a:cs typeface="MS PGothic" charset="0"/>
            </a:endParaRPr>
          </a:p>
        </p:txBody>
      </p:sp>
    </p:spTree>
    <p:extLst>
      <p:ext uri="{BB962C8B-B14F-4D97-AF65-F5344CB8AC3E}">
        <p14:creationId xmlns:p14="http://schemas.microsoft.com/office/powerpoint/2010/main" val="32142666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Content Placeholder 1"/>
          <p:cNvSpPr>
            <a:spLocks noGrp="1"/>
          </p:cNvSpPr>
          <p:nvPr>
            <p:ph idx="4294967295"/>
          </p:nvPr>
        </p:nvSpPr>
        <p:spPr>
          <a:xfrm>
            <a:off x="762000" y="1273696"/>
            <a:ext cx="7669078" cy="5362550"/>
          </a:xfrm>
        </p:spPr>
        <p:txBody>
          <a:bodyPr lIns="91440" tIns="45720" rIns="91440" bIns="45720" anchor="t" anchorCtr="0">
            <a:noAutofit/>
          </a:bodyPr>
          <a:lstStyle/>
          <a:p>
            <a:pPr lvl="0">
              <a:spcBef>
                <a:spcPts val="1200"/>
              </a:spcBef>
              <a:spcAft>
                <a:spcPts val="1200"/>
              </a:spcAft>
            </a:pPr>
            <a:r>
              <a:rPr lang="en-US" sz="2200" dirty="0">
                <a:solidFill>
                  <a:srgbClr val="173B69"/>
                </a:solidFill>
                <a:latin typeface="Noto Sans"/>
              </a:rPr>
              <a:t>The Advisory Committee is serviced by a secretariat headed by an Executive Secretary, assisted by a Deputy-Executive Secretary. </a:t>
            </a:r>
          </a:p>
          <a:p>
            <a:pPr lvl="0">
              <a:spcBef>
                <a:spcPts val="1200"/>
              </a:spcBef>
              <a:spcAft>
                <a:spcPts val="1200"/>
              </a:spcAft>
            </a:pPr>
            <a:r>
              <a:rPr lang="en-US" sz="2200" dirty="0">
                <a:solidFill>
                  <a:srgbClr val="173B69"/>
                </a:solidFill>
                <a:latin typeface="Noto Sans"/>
              </a:rPr>
              <a:t>The Secretariat’s roles </a:t>
            </a:r>
            <a:r>
              <a:rPr lang="en-US" sz="2200" i="1" dirty="0">
                <a:solidFill>
                  <a:srgbClr val="173B69"/>
                </a:solidFill>
                <a:latin typeface="Noto Sans"/>
              </a:rPr>
              <a:t>inter alia </a:t>
            </a:r>
            <a:r>
              <a:rPr lang="en-US" sz="2200" dirty="0">
                <a:solidFill>
                  <a:srgbClr val="173B69"/>
                </a:solidFill>
                <a:latin typeface="Noto Sans"/>
              </a:rPr>
              <a:t>include:</a:t>
            </a:r>
          </a:p>
          <a:p>
            <a:pPr lvl="1">
              <a:spcBef>
                <a:spcPts val="1200"/>
              </a:spcBef>
              <a:spcAft>
                <a:spcPts val="1200"/>
              </a:spcAft>
              <a:buFont typeface="Wingdings" panose="05000000000000000000" pitchFamily="2" charset="2"/>
              <a:buChar char="Ø"/>
            </a:pPr>
            <a:r>
              <a:rPr lang="en-US" sz="2200" dirty="0">
                <a:solidFill>
                  <a:srgbClr val="173B69"/>
                </a:solidFill>
                <a:latin typeface="Noto Sans"/>
              </a:rPr>
              <a:t>Formulation and implementation of the substantive work programme.</a:t>
            </a:r>
          </a:p>
          <a:p>
            <a:pPr lvl="1">
              <a:spcBef>
                <a:spcPts val="1200"/>
              </a:spcBef>
              <a:spcAft>
                <a:spcPts val="1200"/>
              </a:spcAft>
              <a:buFont typeface="Wingdings" panose="05000000000000000000" pitchFamily="2" charset="2"/>
              <a:buChar char="Ø"/>
            </a:pPr>
            <a:r>
              <a:rPr lang="en-US" sz="2200" dirty="0">
                <a:solidFill>
                  <a:srgbClr val="173B69"/>
                </a:solidFill>
                <a:latin typeface="Noto Sans"/>
              </a:rPr>
              <a:t>Preparing draft reports of the ACABQ and submitting final reports.</a:t>
            </a:r>
          </a:p>
          <a:p>
            <a:pPr lvl="1">
              <a:spcBef>
                <a:spcPts val="1200"/>
              </a:spcBef>
              <a:spcAft>
                <a:spcPts val="1200"/>
              </a:spcAft>
              <a:buFont typeface="Wingdings" panose="05000000000000000000" pitchFamily="2" charset="2"/>
              <a:buChar char="Ø"/>
            </a:pPr>
            <a:r>
              <a:rPr lang="en-US" sz="2200" dirty="0">
                <a:solidFill>
                  <a:srgbClr val="173B69"/>
                </a:solidFill>
                <a:latin typeface="Noto Sans"/>
              </a:rPr>
              <a:t>Undertaking logistical and administrative functions to facilitate the work of the Committee . </a:t>
            </a:r>
          </a:p>
        </p:txBody>
      </p:sp>
      <p:sp>
        <p:nvSpPr>
          <p:cNvPr id="5" name="Slide Number Placeholder 3"/>
          <p:cNvSpPr txBox="1">
            <a:spLocks/>
          </p:cNvSpPr>
          <p:nvPr/>
        </p:nvSpPr>
        <p:spPr bwMode="auto">
          <a:xfrm>
            <a:off x="6553200" y="6356350"/>
            <a:ext cx="2133600" cy="365125"/>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marL="0" algn="l" defTabSz="914400" rtl="0" eaLnBrk="0" latinLnBrk="0" hangingPunct="0">
              <a:defRPr sz="2400" kern="1200">
                <a:solidFill>
                  <a:schemeClr val="tx1"/>
                </a:solidFill>
                <a:latin typeface="Times New Roman" pitchFamily="18" charset="0"/>
                <a:ea typeface="MS PGothic" pitchFamily="34" charset="-128"/>
                <a:cs typeface="+mn-cs"/>
              </a:defRPr>
            </a:lvl1pPr>
            <a:lvl2pPr marL="742950" indent="-285750" algn="l" defTabSz="914400" rtl="0" eaLnBrk="0" latinLnBrk="0" hangingPunct="0">
              <a:defRPr sz="2400" kern="1200">
                <a:solidFill>
                  <a:schemeClr val="tx1"/>
                </a:solidFill>
                <a:latin typeface="Times New Roman" pitchFamily="18" charset="0"/>
                <a:ea typeface="MS PGothic" pitchFamily="34" charset="-128"/>
                <a:cs typeface="+mn-cs"/>
              </a:defRPr>
            </a:lvl2pPr>
            <a:lvl3pPr marL="1143000" indent="-228600" algn="l" defTabSz="914400" rtl="0" eaLnBrk="0" latinLnBrk="0" hangingPunct="0">
              <a:defRPr sz="2400" kern="1200">
                <a:solidFill>
                  <a:schemeClr val="tx1"/>
                </a:solidFill>
                <a:latin typeface="Times New Roman" pitchFamily="18" charset="0"/>
                <a:ea typeface="MS PGothic" pitchFamily="34" charset="-128"/>
                <a:cs typeface="+mn-cs"/>
              </a:defRPr>
            </a:lvl3pPr>
            <a:lvl4pPr marL="1600200" indent="-228600" algn="l" defTabSz="914400" rtl="0" eaLnBrk="0" latinLnBrk="0" hangingPunct="0">
              <a:defRPr sz="2400" kern="1200">
                <a:solidFill>
                  <a:schemeClr val="tx1"/>
                </a:solidFill>
                <a:latin typeface="Times New Roman" pitchFamily="18" charset="0"/>
                <a:ea typeface="MS PGothic" pitchFamily="34" charset="-128"/>
                <a:cs typeface="+mn-cs"/>
              </a:defRPr>
            </a:lvl4pPr>
            <a:lvl5pPr marL="2057400" indent="-228600" algn="l" defTabSz="914400" rtl="0" eaLnBrk="0" latinLnBrk="0" hangingPunct="0">
              <a:defRPr sz="2400" kern="1200">
                <a:solidFill>
                  <a:schemeClr val="tx1"/>
                </a:solidFill>
                <a:latin typeface="Times New Roman" pitchFamily="18" charset="0"/>
                <a:ea typeface="MS PGothic" pitchFamily="34" charset="-128"/>
                <a:cs typeface="+mn-cs"/>
              </a:defRPr>
            </a:lvl5pPr>
            <a:lvl6pPr marL="2514600" indent="-228600" algn="l" defTabSz="457200" rtl="0" eaLnBrk="0" fontAlgn="base" latinLnBrk="0" hangingPunct="0">
              <a:spcBef>
                <a:spcPct val="0"/>
              </a:spcBef>
              <a:spcAft>
                <a:spcPct val="0"/>
              </a:spcAft>
              <a:defRPr sz="2400" kern="1200">
                <a:solidFill>
                  <a:schemeClr val="tx1"/>
                </a:solidFill>
                <a:latin typeface="Times New Roman" pitchFamily="18" charset="0"/>
                <a:ea typeface="MS PGothic" pitchFamily="34" charset="-128"/>
                <a:cs typeface="+mn-cs"/>
              </a:defRPr>
            </a:lvl6pPr>
            <a:lvl7pPr marL="2971800" indent="-228600" algn="l" defTabSz="457200" rtl="0" eaLnBrk="0" fontAlgn="base" latinLnBrk="0" hangingPunct="0">
              <a:spcBef>
                <a:spcPct val="0"/>
              </a:spcBef>
              <a:spcAft>
                <a:spcPct val="0"/>
              </a:spcAft>
              <a:defRPr sz="2400" kern="1200">
                <a:solidFill>
                  <a:schemeClr val="tx1"/>
                </a:solidFill>
                <a:latin typeface="Times New Roman" pitchFamily="18" charset="0"/>
                <a:ea typeface="MS PGothic" pitchFamily="34" charset="-128"/>
                <a:cs typeface="+mn-cs"/>
              </a:defRPr>
            </a:lvl7pPr>
            <a:lvl8pPr marL="3429000" indent="-228600" algn="l" defTabSz="457200" rtl="0" eaLnBrk="0" fontAlgn="base" latinLnBrk="0" hangingPunct="0">
              <a:spcBef>
                <a:spcPct val="0"/>
              </a:spcBef>
              <a:spcAft>
                <a:spcPct val="0"/>
              </a:spcAft>
              <a:defRPr sz="2400" kern="1200">
                <a:solidFill>
                  <a:schemeClr val="tx1"/>
                </a:solidFill>
                <a:latin typeface="Times New Roman" pitchFamily="18" charset="0"/>
                <a:ea typeface="MS PGothic" pitchFamily="34" charset="-128"/>
                <a:cs typeface="+mn-cs"/>
              </a:defRPr>
            </a:lvl8pPr>
            <a:lvl9pPr marL="3886200" indent="-228600" algn="l" defTabSz="457200" rtl="0" eaLnBrk="0" fontAlgn="base" latinLnBrk="0" hangingPunct="0">
              <a:spcBef>
                <a:spcPct val="0"/>
              </a:spcBef>
              <a:spcAft>
                <a:spcPct val="0"/>
              </a:spcAft>
              <a:defRPr sz="2400" kern="1200">
                <a:solidFill>
                  <a:schemeClr val="tx1"/>
                </a:solidFill>
                <a:latin typeface="Times New Roman" pitchFamily="18" charset="0"/>
                <a:ea typeface="MS PGothic" pitchFamily="34" charset="-128"/>
                <a:cs typeface="+mn-cs"/>
              </a:defRPr>
            </a:lvl9pPr>
          </a:lstStyle>
          <a:p>
            <a:pPr algn="r" eaLnBrk="1" hangingPunct="1"/>
            <a:fld id="{CEE50E83-7651-431B-B795-4EA40B75C378}" type="slidenum">
              <a:rPr lang="en-US" altLang="ja-JP" sz="1400" b="1" smtClean="0">
                <a:solidFill>
                  <a:schemeClr val="tx2"/>
                </a:solidFill>
                <a:latin typeface="Calibri" pitchFamily="34" charset="0"/>
              </a:rPr>
              <a:pPr algn="r" eaLnBrk="1" hangingPunct="1"/>
              <a:t>9</a:t>
            </a:fld>
            <a:endParaRPr lang="en-US" altLang="ja-JP" sz="1400" b="1" dirty="0">
              <a:solidFill>
                <a:schemeClr val="tx2"/>
              </a:solidFill>
              <a:latin typeface="Calibri" pitchFamily="34" charset="0"/>
            </a:endParaRPr>
          </a:p>
        </p:txBody>
      </p:sp>
      <p:sp>
        <p:nvSpPr>
          <p:cNvPr id="6" name="Rectangle 2">
            <a:extLst>
              <a:ext uri="{FF2B5EF4-FFF2-40B4-BE49-F238E27FC236}">
                <a16:creationId xmlns:a16="http://schemas.microsoft.com/office/drawing/2014/main" id="{4AB1E1CF-EE16-4F78-ACB5-8E36445E8018}"/>
              </a:ext>
            </a:extLst>
          </p:cNvPr>
          <p:cNvSpPr txBox="1">
            <a:spLocks noChangeArrowheads="1"/>
          </p:cNvSpPr>
          <p:nvPr/>
        </p:nvSpPr>
        <p:spPr>
          <a:xfrm>
            <a:off x="457200" y="274638"/>
            <a:ext cx="8229600" cy="779247"/>
          </a:xfrm>
          <a:prstGeom prst="rect">
            <a:avLst/>
          </a:prstGeom>
          <a:solidFill>
            <a:schemeClr val="accent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tlCol="0">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r>
              <a:rPr lang="en-US" sz="4000" dirty="0">
                <a:solidFill>
                  <a:schemeClr val="bg1"/>
                </a:solidFill>
                <a:latin typeface="Century Gothic" charset="0"/>
                <a:ea typeface="MS PGothic" charset="0"/>
                <a:cs typeface="MS PGothic" charset="0"/>
              </a:rPr>
              <a:t>Secretariat</a:t>
            </a:r>
            <a:endParaRPr lang="en-US" sz="4000" dirty="0">
              <a:solidFill>
                <a:schemeClr val="bg1"/>
              </a:solidFill>
              <a:ea typeface="MS PGothic" charset="0"/>
              <a:cs typeface="MS PGothic" charset="0"/>
            </a:endParaRPr>
          </a:p>
        </p:txBody>
      </p:sp>
    </p:spTree>
    <p:extLst>
      <p:ext uri="{BB962C8B-B14F-4D97-AF65-F5344CB8AC3E}">
        <p14:creationId xmlns:p14="http://schemas.microsoft.com/office/powerpoint/2010/main" val="423065332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spPr>
      <a:bodyPr/>
      <a:lstStyle/>
      <a: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a:style>
    </a:spDef>
    <a:lnDef>
      <a:spPr>
        <a:ln w="28575">
          <a:solidFill>
            <a:schemeClr val="tx2"/>
          </a:solidFill>
        </a:ln>
      </a:spPr>
      <a:bodyPr/>
      <a:lstStyle/>
      <a:style>
        <a:lnRef idx="1">
          <a:schemeClr val="accent1"/>
        </a:lnRef>
        <a:fillRef idx="0">
          <a:schemeClr val="accent1"/>
        </a:fillRef>
        <a:effectRef idx="0">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21469</TotalTime>
  <Words>1653</Words>
  <Application>Microsoft Office PowerPoint</Application>
  <PresentationFormat>On-screen Show (4:3)</PresentationFormat>
  <Paragraphs>255</Paragraphs>
  <Slides>23</Slides>
  <Notes>22</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23</vt:i4>
      </vt:variant>
    </vt:vector>
  </HeadingPairs>
  <TitlesOfParts>
    <vt:vector size="32" baseType="lpstr">
      <vt:lpstr>Arial</vt:lpstr>
      <vt:lpstr>Calibri</vt:lpstr>
      <vt:lpstr>Century Gothic</vt:lpstr>
      <vt:lpstr>Noto Sans</vt:lpstr>
      <vt:lpstr>Roboto</vt:lpstr>
      <vt:lpstr>Segoe UI</vt:lpstr>
      <vt:lpstr>Times New Roman</vt:lpstr>
      <vt:lpstr>Wingdings</vt:lpstr>
      <vt:lpstr>Office Theme</vt:lpstr>
      <vt:lpstr>Advisory Committee on Administrative and Budgetary Questions (ACABQ)</vt:lpstr>
      <vt:lpstr>Content</vt:lpstr>
      <vt:lpstr>PowerPoint Presentation</vt:lpstr>
      <vt:lpstr>Mandate and functions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UNNPC Module D - Reimbursement</dc:title>
  <dc:creator>Rafael Barbieri</dc:creator>
  <cp:lastModifiedBy>Hesham Afifi</cp:lastModifiedBy>
  <cp:revision>1417</cp:revision>
  <cp:lastPrinted>2019-03-12T09:19:58Z</cp:lastPrinted>
  <dcterms:created xsi:type="dcterms:W3CDTF">2006-08-16T00:00:00Z</dcterms:created>
  <dcterms:modified xsi:type="dcterms:W3CDTF">2023-09-01T18:53:21Z</dcterms:modified>
</cp:coreProperties>
</file>